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335" r:id="rId2"/>
    <p:sldId id="351" r:id="rId3"/>
    <p:sldId id="374" r:id="rId4"/>
    <p:sldId id="375" r:id="rId5"/>
    <p:sldId id="353" r:id="rId6"/>
    <p:sldId id="352" r:id="rId7"/>
    <p:sldId id="257" r:id="rId8"/>
    <p:sldId id="338" r:id="rId9"/>
    <p:sldId id="339" r:id="rId10"/>
    <p:sldId id="340" r:id="rId11"/>
    <p:sldId id="359" r:id="rId12"/>
    <p:sldId id="361" r:id="rId13"/>
    <p:sldId id="341" r:id="rId14"/>
    <p:sldId id="342" r:id="rId15"/>
    <p:sldId id="343" r:id="rId16"/>
    <p:sldId id="344" r:id="rId17"/>
    <p:sldId id="345" r:id="rId18"/>
    <p:sldId id="348" r:id="rId19"/>
    <p:sldId id="346" r:id="rId20"/>
    <p:sldId id="349" r:id="rId21"/>
    <p:sldId id="356" r:id="rId22"/>
    <p:sldId id="376" r:id="rId23"/>
    <p:sldId id="378" r:id="rId24"/>
    <p:sldId id="377" r:id="rId25"/>
    <p:sldId id="368" r:id="rId26"/>
    <p:sldId id="369" r:id="rId27"/>
    <p:sldId id="365" r:id="rId28"/>
  </p:sldIdLst>
  <p:sldSz cx="12192000" cy="6858000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A52"/>
    <a:srgbClr val="009200"/>
    <a:srgbClr val="2F9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45"/>
    <p:restoredTop sz="94648"/>
  </p:normalViewPr>
  <p:slideViewPr>
    <p:cSldViewPr snapToGrid="0" snapToObjects="1">
      <p:cViewPr varScale="1">
        <p:scale>
          <a:sx n="68" d="100"/>
          <a:sy n="68" d="100"/>
        </p:scale>
        <p:origin x="39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cha\Documents\Lancaster%20University\Projects\Infants%20Study\Analysis\Funnel%20Plots\Regional%20and%20LA%20variation_%20RateOfUnder1week_LiveBirths\Funnel%20plot_RateLiveBirths%20Rate%20by%20LA_2016CY_NW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cha\Documents\Lancaster%20University\Projects\Infants%20Study\Analysis\InfantsReportTables_2018-08-1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cha\Documents\Lancaster%20University\Projects\Infants%20Study\Analysis\InfantsReportTables_2018-08-1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cha\Documents\Lancaster%20University\Projects\Infants%20Study\Analysis\InfantsReportTables_2018-08-1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cha\Documents\Lancaster%20University\Projects\Infants%20Study\Analysis\InfantsReportTables_2018-08-13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cha\Documents\Lancaster%20University\Projects\Infants%20Study\Analysis\InfantsReportTables_2018-08-1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cha\Documents\Lancaster%20University\Projects\Infants%20Study\Analysis\InfantsReportTables_2018-08-1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cha\Documents\Lancaster%20University\Projects\Infants%20Study\Analysis\InfantsReportTables_2018-08-1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BC0-4319-8667-B97238999B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BC0-4319-8667-B97238999B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BC0-4319-8667-B97238999B5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BC0-4319-8667-B97238999B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BC0-4319-8667-B97238999B5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BC0-4319-8667-B97238999B5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BC0-4319-8667-B97238999B5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6BC0-4319-8667-B97238999B5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6BC0-4319-8667-B97238999B5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6BC0-4319-8667-B97238999B5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6BC0-4319-8667-B97238999B5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6BC0-4319-8667-B97238999B58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6BC0-4319-8667-B97238999B58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6BC0-4319-8667-B97238999B58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6BC0-4319-8667-B97238999B58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6BC0-4319-8667-B97238999B58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6BC0-4319-8667-B97238999B58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6BC0-4319-8667-B97238999B5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C0-4319-8667-B97238999B5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C0-4319-8667-B97238999B5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C0-4319-8667-B97238999B5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C0-4319-8667-B97238999B5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BC0-4319-8667-B97238999B58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BC0-4319-8667-B97238999B58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C0-4319-8667-B97238999B58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BC0-4319-8667-B97238999B5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BC0-4319-8667-B97238999B58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BC0-4319-8667-B97238999B58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BC0-4319-8667-B97238999B58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BC0-4319-8667-B97238999B58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BC0-4319-8667-B97238999B58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BC0-4319-8667-B97238999B58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BC0-4319-8667-B97238999B58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BC0-4319-8667-B97238999B58}"/>
                </c:ext>
              </c:extLst>
            </c:dLbl>
            <c:dLbl>
              <c:idx val="16"/>
              <c:layout>
                <c:manualLayout>
                  <c:x val="3.100775193798443E-2"/>
                  <c:y val="5.596361747942070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BC0-4319-8667-B97238999B58}"/>
                </c:ext>
              </c:extLst>
            </c:dLbl>
            <c:dLbl>
              <c:idx val="17"/>
              <c:layout>
                <c:manualLayout>
                  <c:x val="0.11867939742855535"/>
                  <c:y val="2.798226573684939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6BC0-4319-8667-B97238999B58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ChildAgeYears!$N$3:$N$20</c:f>
              <c:strCache>
                <c:ptCount val="18"/>
                <c:pt idx="0">
                  <c:v>Less than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 years</c:v>
                </c:pt>
                <c:pt idx="6">
                  <c:v>6 years</c:v>
                </c:pt>
                <c:pt idx="7">
                  <c:v>7 years</c:v>
                </c:pt>
                <c:pt idx="8">
                  <c:v>8 years</c:v>
                </c:pt>
                <c:pt idx="9">
                  <c:v>9 years</c:v>
                </c:pt>
                <c:pt idx="10">
                  <c:v>10 years</c:v>
                </c:pt>
                <c:pt idx="11">
                  <c:v>11 years</c:v>
                </c:pt>
                <c:pt idx="12">
                  <c:v>12 years</c:v>
                </c:pt>
                <c:pt idx="13">
                  <c:v>13 years</c:v>
                </c:pt>
                <c:pt idx="14">
                  <c:v>14 years</c:v>
                </c:pt>
                <c:pt idx="15">
                  <c:v>15 years</c:v>
                </c:pt>
                <c:pt idx="16">
                  <c:v>16 years</c:v>
                </c:pt>
                <c:pt idx="17">
                  <c:v>17 years</c:v>
                </c:pt>
              </c:strCache>
            </c:strRef>
          </c:cat>
          <c:val>
            <c:numRef>
              <c:f>ChildAgeYears!$Y$3:$Y$20</c:f>
              <c:numCache>
                <c:formatCode>0%</c:formatCode>
                <c:ptCount val="18"/>
                <c:pt idx="0">
                  <c:v>0.27266736800730629</c:v>
                </c:pt>
                <c:pt idx="1">
                  <c:v>8.3172448873423427E-2</c:v>
                </c:pt>
                <c:pt idx="2">
                  <c:v>7.4172552918463364E-2</c:v>
                </c:pt>
                <c:pt idx="3">
                  <c:v>6.5935653923076029E-2</c:v>
                </c:pt>
                <c:pt idx="4">
                  <c:v>5.9461740326701429E-2</c:v>
                </c:pt>
                <c:pt idx="5">
                  <c:v>5.3947353209789481E-2</c:v>
                </c:pt>
                <c:pt idx="6">
                  <c:v>5.0872244251511545E-2</c:v>
                </c:pt>
                <c:pt idx="7">
                  <c:v>4.6987896093686775E-2</c:v>
                </c:pt>
                <c:pt idx="8">
                  <c:v>4.4328967295175777E-2</c:v>
                </c:pt>
                <c:pt idx="9">
                  <c:v>4.1531311776742463E-2</c:v>
                </c:pt>
                <c:pt idx="10">
                  <c:v>3.8294354978555163E-2</c:v>
                </c:pt>
                <c:pt idx="11">
                  <c:v>3.5652767020034448E-2</c:v>
                </c:pt>
                <c:pt idx="12">
                  <c:v>3.3964925260979641E-2</c:v>
                </c:pt>
                <c:pt idx="13">
                  <c:v>3.2542976381775932E-2</c:v>
                </c:pt>
                <c:pt idx="14">
                  <c:v>3.0566120622882973E-2</c:v>
                </c:pt>
                <c:pt idx="15">
                  <c:v>2.5340747505809183E-2</c:v>
                </c:pt>
                <c:pt idx="16">
                  <c:v>9.9305210344389078E-3</c:v>
                </c:pt>
                <c:pt idx="17">
                  <c:v>6.300505196471717E-4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6BC0-4319-8667-B97238999B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45864784143362"/>
          <c:y val="4.5974862451816943E-2"/>
          <c:w val="0.85868505856222876"/>
          <c:h val="0.83815339505155995"/>
        </c:manualLayout>
      </c:layout>
      <c:scatterChart>
        <c:scatterStyle val="lineMarker"/>
        <c:varyColors val="0"/>
        <c:ser>
          <c:idx val="1"/>
          <c:order val="0"/>
          <c:tx>
            <c:strRef>
              <c:f>Data!$O$1</c:f>
              <c:strCache>
                <c:ptCount val="1"/>
                <c:pt idx="0">
                  <c:v>National rate</c:v>
                </c:pt>
              </c:strCache>
            </c:strRef>
          </c:tx>
          <c:spPr>
            <a:ln w="158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Data!$C$2:$C$152</c:f>
              <c:numCache>
                <c:formatCode>General</c:formatCode>
                <c:ptCount val="151"/>
                <c:pt idx="0">
                  <c:v>54</c:v>
                </c:pt>
                <c:pt idx="1">
                  <c:v>336</c:v>
                </c:pt>
                <c:pt idx="2">
                  <c:v>1051</c:v>
                </c:pt>
                <c:pt idx="3">
                  <c:v>1142</c:v>
                </c:pt>
                <c:pt idx="4">
                  <c:v>1154</c:v>
                </c:pt>
                <c:pt idx="5">
                  <c:v>1314</c:v>
                </c:pt>
                <c:pt idx="6">
                  <c:v>1397</c:v>
                </c:pt>
                <c:pt idx="7">
                  <c:v>1433</c:v>
                </c:pt>
                <c:pt idx="8">
                  <c:v>1503</c:v>
                </c:pt>
                <c:pt idx="9">
                  <c:v>1593</c:v>
                </c:pt>
                <c:pt idx="10">
                  <c:v>1687</c:v>
                </c:pt>
                <c:pt idx="11">
                  <c:v>1700</c:v>
                </c:pt>
                <c:pt idx="12">
                  <c:v>1729</c:v>
                </c:pt>
                <c:pt idx="13">
                  <c:v>1757</c:v>
                </c:pt>
                <c:pt idx="14">
                  <c:v>1764</c:v>
                </c:pt>
                <c:pt idx="15">
                  <c:v>1767</c:v>
                </c:pt>
                <c:pt idx="16">
                  <c:v>1773</c:v>
                </c:pt>
                <c:pt idx="17">
                  <c:v>1799</c:v>
                </c:pt>
                <c:pt idx="18">
                  <c:v>1809</c:v>
                </c:pt>
                <c:pt idx="19">
                  <c:v>1861</c:v>
                </c:pt>
                <c:pt idx="20">
                  <c:v>1908</c:v>
                </c:pt>
                <c:pt idx="21">
                  <c:v>1933</c:v>
                </c:pt>
                <c:pt idx="22">
                  <c:v>1936</c:v>
                </c:pt>
                <c:pt idx="23">
                  <c:v>1994</c:v>
                </c:pt>
                <c:pt idx="24">
                  <c:v>2079</c:v>
                </c:pt>
                <c:pt idx="25">
                  <c:v>2156</c:v>
                </c:pt>
                <c:pt idx="26">
                  <c:v>2180</c:v>
                </c:pt>
                <c:pt idx="27">
                  <c:v>2188</c:v>
                </c:pt>
                <c:pt idx="28">
                  <c:v>2204</c:v>
                </c:pt>
                <c:pt idx="29">
                  <c:v>2209</c:v>
                </c:pt>
                <c:pt idx="30">
                  <c:v>2254</c:v>
                </c:pt>
                <c:pt idx="31">
                  <c:v>2260</c:v>
                </c:pt>
                <c:pt idx="32">
                  <c:v>2286</c:v>
                </c:pt>
                <c:pt idx="33">
                  <c:v>2297</c:v>
                </c:pt>
                <c:pt idx="34">
                  <c:v>2298</c:v>
                </c:pt>
                <c:pt idx="35">
                  <c:v>2315</c:v>
                </c:pt>
                <c:pt idx="36">
                  <c:v>2362</c:v>
                </c:pt>
                <c:pt idx="37">
                  <c:v>2470</c:v>
                </c:pt>
                <c:pt idx="38">
                  <c:v>2494</c:v>
                </c:pt>
                <c:pt idx="39">
                  <c:v>2498</c:v>
                </c:pt>
                <c:pt idx="40">
                  <c:v>2509</c:v>
                </c:pt>
                <c:pt idx="41">
                  <c:v>2544</c:v>
                </c:pt>
                <c:pt idx="42">
                  <c:v>2592</c:v>
                </c:pt>
                <c:pt idx="43">
                  <c:v>2628</c:v>
                </c:pt>
                <c:pt idx="44">
                  <c:v>2654</c:v>
                </c:pt>
                <c:pt idx="45">
                  <c:v>2732</c:v>
                </c:pt>
                <c:pt idx="46">
                  <c:v>2741</c:v>
                </c:pt>
                <c:pt idx="47">
                  <c:v>2805</c:v>
                </c:pt>
                <c:pt idx="48">
                  <c:v>2813</c:v>
                </c:pt>
                <c:pt idx="49">
                  <c:v>2820</c:v>
                </c:pt>
                <c:pt idx="50">
                  <c:v>2832</c:v>
                </c:pt>
                <c:pt idx="51">
                  <c:v>2848</c:v>
                </c:pt>
                <c:pt idx="52">
                  <c:v>2850</c:v>
                </c:pt>
                <c:pt idx="53">
                  <c:v>2869</c:v>
                </c:pt>
                <c:pt idx="54">
                  <c:v>2876</c:v>
                </c:pt>
                <c:pt idx="55">
                  <c:v>2912</c:v>
                </c:pt>
                <c:pt idx="56">
                  <c:v>2945</c:v>
                </c:pt>
                <c:pt idx="57">
                  <c:v>2947</c:v>
                </c:pt>
                <c:pt idx="58">
                  <c:v>2986</c:v>
                </c:pt>
                <c:pt idx="59">
                  <c:v>3072</c:v>
                </c:pt>
                <c:pt idx="60">
                  <c:v>3076</c:v>
                </c:pt>
                <c:pt idx="61">
                  <c:v>3090</c:v>
                </c:pt>
                <c:pt idx="62">
                  <c:v>3091</c:v>
                </c:pt>
                <c:pt idx="63">
                  <c:v>3104</c:v>
                </c:pt>
                <c:pt idx="64">
                  <c:v>3194</c:v>
                </c:pt>
                <c:pt idx="65">
                  <c:v>3246</c:v>
                </c:pt>
                <c:pt idx="66">
                  <c:v>3294</c:v>
                </c:pt>
                <c:pt idx="67">
                  <c:v>3309</c:v>
                </c:pt>
                <c:pt idx="68">
                  <c:v>3327</c:v>
                </c:pt>
                <c:pt idx="69">
                  <c:v>3388</c:v>
                </c:pt>
                <c:pt idx="70">
                  <c:v>3393</c:v>
                </c:pt>
                <c:pt idx="71">
                  <c:v>3423</c:v>
                </c:pt>
                <c:pt idx="72">
                  <c:v>3424</c:v>
                </c:pt>
                <c:pt idx="73">
                  <c:v>3434</c:v>
                </c:pt>
                <c:pt idx="74">
                  <c:v>3476</c:v>
                </c:pt>
                <c:pt idx="75">
                  <c:v>3499</c:v>
                </c:pt>
                <c:pt idx="76">
                  <c:v>3535</c:v>
                </c:pt>
                <c:pt idx="77">
                  <c:v>3550</c:v>
                </c:pt>
                <c:pt idx="78">
                  <c:v>3558</c:v>
                </c:pt>
                <c:pt idx="79">
                  <c:v>3565</c:v>
                </c:pt>
                <c:pt idx="80">
                  <c:v>3606</c:v>
                </c:pt>
                <c:pt idx="81">
                  <c:v>3608</c:v>
                </c:pt>
                <c:pt idx="82">
                  <c:v>3649</c:v>
                </c:pt>
                <c:pt idx="83">
                  <c:v>3657</c:v>
                </c:pt>
                <c:pt idx="84">
                  <c:v>3695</c:v>
                </c:pt>
                <c:pt idx="85">
                  <c:v>3760</c:v>
                </c:pt>
                <c:pt idx="86">
                  <c:v>3816</c:v>
                </c:pt>
                <c:pt idx="87">
                  <c:v>3816</c:v>
                </c:pt>
                <c:pt idx="88">
                  <c:v>3822</c:v>
                </c:pt>
                <c:pt idx="89">
                  <c:v>3973</c:v>
                </c:pt>
                <c:pt idx="90">
                  <c:v>4061</c:v>
                </c:pt>
                <c:pt idx="91">
                  <c:v>4114</c:v>
                </c:pt>
                <c:pt idx="92">
                  <c:v>4209</c:v>
                </c:pt>
                <c:pt idx="93">
                  <c:v>4297</c:v>
                </c:pt>
                <c:pt idx="94">
                  <c:v>4326</c:v>
                </c:pt>
                <c:pt idx="95">
                  <c:v>4351</c:v>
                </c:pt>
                <c:pt idx="96">
                  <c:v>4447</c:v>
                </c:pt>
                <c:pt idx="97">
                  <c:v>4503</c:v>
                </c:pt>
                <c:pt idx="98">
                  <c:v>4508</c:v>
                </c:pt>
                <c:pt idx="99">
                  <c:v>4531</c:v>
                </c:pt>
                <c:pt idx="100">
                  <c:v>4592</c:v>
                </c:pt>
                <c:pt idx="101">
                  <c:v>4621</c:v>
                </c:pt>
                <c:pt idx="102">
                  <c:v>4700</c:v>
                </c:pt>
                <c:pt idx="103">
                  <c:v>4721</c:v>
                </c:pt>
                <c:pt idx="104">
                  <c:v>4735</c:v>
                </c:pt>
                <c:pt idx="105">
                  <c:v>4758</c:v>
                </c:pt>
                <c:pt idx="106">
                  <c:v>4782</c:v>
                </c:pt>
                <c:pt idx="107">
                  <c:v>4860</c:v>
                </c:pt>
                <c:pt idx="108">
                  <c:v>5000</c:v>
                </c:pt>
                <c:pt idx="109">
                  <c:v>5119</c:v>
                </c:pt>
                <c:pt idx="110">
                  <c:v>5146</c:v>
                </c:pt>
                <c:pt idx="111">
                  <c:v>5150</c:v>
                </c:pt>
                <c:pt idx="112">
                  <c:v>5219</c:v>
                </c:pt>
                <c:pt idx="113">
                  <c:v>5250</c:v>
                </c:pt>
                <c:pt idx="114">
                  <c:v>5301</c:v>
                </c:pt>
                <c:pt idx="115">
                  <c:v>5304</c:v>
                </c:pt>
                <c:pt idx="116">
                  <c:v>5312</c:v>
                </c:pt>
                <c:pt idx="117">
                  <c:v>5408</c:v>
                </c:pt>
                <c:pt idx="118">
                  <c:v>5470</c:v>
                </c:pt>
                <c:pt idx="119">
                  <c:v>5712</c:v>
                </c:pt>
                <c:pt idx="120">
                  <c:v>5894</c:v>
                </c:pt>
                <c:pt idx="121">
                  <c:v>5951</c:v>
                </c:pt>
                <c:pt idx="122">
                  <c:v>6027</c:v>
                </c:pt>
                <c:pt idx="123">
                  <c:v>6030</c:v>
                </c:pt>
                <c:pt idx="124">
                  <c:v>6070</c:v>
                </c:pt>
                <c:pt idx="125">
                  <c:v>6102</c:v>
                </c:pt>
                <c:pt idx="126">
                  <c:v>6400</c:v>
                </c:pt>
                <c:pt idx="127">
                  <c:v>6532</c:v>
                </c:pt>
                <c:pt idx="128">
                  <c:v>6739</c:v>
                </c:pt>
                <c:pt idx="129">
                  <c:v>6964</c:v>
                </c:pt>
                <c:pt idx="130">
                  <c:v>7117</c:v>
                </c:pt>
                <c:pt idx="131">
                  <c:v>7232</c:v>
                </c:pt>
                <c:pt idx="132">
                  <c:v>7485</c:v>
                </c:pt>
                <c:pt idx="133">
                  <c:v>7757</c:v>
                </c:pt>
                <c:pt idx="134">
                  <c:v>7820</c:v>
                </c:pt>
                <c:pt idx="135">
                  <c:v>7864</c:v>
                </c:pt>
                <c:pt idx="136">
                  <c:v>7930</c:v>
                </c:pt>
                <c:pt idx="137">
                  <c:v>7946</c:v>
                </c:pt>
                <c:pt idx="138">
                  <c:v>8687</c:v>
                </c:pt>
                <c:pt idx="139">
                  <c:v>8691</c:v>
                </c:pt>
                <c:pt idx="140">
                  <c:v>8795</c:v>
                </c:pt>
                <c:pt idx="141">
                  <c:v>9057</c:v>
                </c:pt>
                <c:pt idx="142">
                  <c:v>9113</c:v>
                </c:pt>
                <c:pt idx="143">
                  <c:v>10250</c:v>
                </c:pt>
                <c:pt idx="144">
                  <c:v>13183</c:v>
                </c:pt>
                <c:pt idx="145">
                  <c:v>13423</c:v>
                </c:pt>
                <c:pt idx="146">
                  <c:v>14379</c:v>
                </c:pt>
                <c:pt idx="147">
                  <c:v>14601</c:v>
                </c:pt>
                <c:pt idx="148">
                  <c:v>16536</c:v>
                </c:pt>
                <c:pt idx="149">
                  <c:v>17374</c:v>
                </c:pt>
                <c:pt idx="150">
                  <c:v>17404</c:v>
                </c:pt>
              </c:numCache>
            </c:numRef>
          </c:xVal>
          <c:yVal>
            <c:numRef>
              <c:f>Data!$O$2:$O$152</c:f>
              <c:numCache>
                <c:formatCode>0.000</c:formatCode>
                <c:ptCount val="151"/>
                <c:pt idx="0">
                  <c:v>35.285761893488271</c:v>
                </c:pt>
                <c:pt idx="1">
                  <c:v>35.285761893488271</c:v>
                </c:pt>
                <c:pt idx="2">
                  <c:v>35.285761893488271</c:v>
                </c:pt>
                <c:pt idx="3">
                  <c:v>35.285761893488271</c:v>
                </c:pt>
                <c:pt idx="4">
                  <c:v>35.285761893488271</c:v>
                </c:pt>
                <c:pt idx="5">
                  <c:v>35.285761893488271</c:v>
                </c:pt>
                <c:pt idx="6">
                  <c:v>35.285761893488271</c:v>
                </c:pt>
                <c:pt idx="7">
                  <c:v>35.285761893488271</c:v>
                </c:pt>
                <c:pt idx="8">
                  <c:v>35.285761893488271</c:v>
                </c:pt>
                <c:pt idx="9">
                  <c:v>35.285761893488271</c:v>
                </c:pt>
                <c:pt idx="10">
                  <c:v>35.285761893488271</c:v>
                </c:pt>
                <c:pt idx="11">
                  <c:v>35.285761893488271</c:v>
                </c:pt>
                <c:pt idx="12">
                  <c:v>35.285761893488271</c:v>
                </c:pt>
                <c:pt idx="13">
                  <c:v>35.285761893488271</c:v>
                </c:pt>
                <c:pt idx="14">
                  <c:v>35.285761893488271</c:v>
                </c:pt>
                <c:pt idx="15">
                  <c:v>35.285761893488271</c:v>
                </c:pt>
                <c:pt idx="16">
                  <c:v>35.285761893488271</c:v>
                </c:pt>
                <c:pt idx="17">
                  <c:v>35.285761893488271</c:v>
                </c:pt>
                <c:pt idx="18">
                  <c:v>35.285761893488271</c:v>
                </c:pt>
                <c:pt idx="19">
                  <c:v>35.285761893488271</c:v>
                </c:pt>
                <c:pt idx="20">
                  <c:v>35.285761893488271</c:v>
                </c:pt>
                <c:pt idx="21">
                  <c:v>35.285761893488271</c:v>
                </c:pt>
                <c:pt idx="22">
                  <c:v>35.285761893488271</c:v>
                </c:pt>
                <c:pt idx="23">
                  <c:v>35.285761893488271</c:v>
                </c:pt>
                <c:pt idx="24">
                  <c:v>35.285761893488271</c:v>
                </c:pt>
                <c:pt idx="25">
                  <c:v>35.285761893488271</c:v>
                </c:pt>
                <c:pt idx="26">
                  <c:v>35.285761893488271</c:v>
                </c:pt>
                <c:pt idx="27">
                  <c:v>35.285761893488271</c:v>
                </c:pt>
                <c:pt idx="28">
                  <c:v>35.285761893488271</c:v>
                </c:pt>
                <c:pt idx="29">
                  <c:v>35.285761893488271</c:v>
                </c:pt>
                <c:pt idx="30">
                  <c:v>35.285761893488271</c:v>
                </c:pt>
                <c:pt idx="31">
                  <c:v>35.285761893488271</c:v>
                </c:pt>
                <c:pt idx="32">
                  <c:v>35.285761893488271</c:v>
                </c:pt>
                <c:pt idx="33">
                  <c:v>35.285761893488271</c:v>
                </c:pt>
                <c:pt idx="34">
                  <c:v>35.285761893488271</c:v>
                </c:pt>
                <c:pt idx="35">
                  <c:v>35.285761893488271</c:v>
                </c:pt>
                <c:pt idx="36">
                  <c:v>35.285761893488271</c:v>
                </c:pt>
                <c:pt idx="37">
                  <c:v>35.285761893488271</c:v>
                </c:pt>
                <c:pt idx="38">
                  <c:v>35.285761893488271</c:v>
                </c:pt>
                <c:pt idx="39">
                  <c:v>35.285761893488271</c:v>
                </c:pt>
                <c:pt idx="40">
                  <c:v>35.285761893488271</c:v>
                </c:pt>
                <c:pt idx="41">
                  <c:v>35.285761893488271</c:v>
                </c:pt>
                <c:pt idx="42">
                  <c:v>35.285761893488271</c:v>
                </c:pt>
                <c:pt idx="43">
                  <c:v>35.285761893488271</c:v>
                </c:pt>
                <c:pt idx="44">
                  <c:v>35.285761893488271</c:v>
                </c:pt>
                <c:pt idx="45">
                  <c:v>35.285761893488271</c:v>
                </c:pt>
                <c:pt idx="46">
                  <c:v>35.285761893488271</c:v>
                </c:pt>
                <c:pt idx="47">
                  <c:v>35.285761893488271</c:v>
                </c:pt>
                <c:pt idx="48">
                  <c:v>35.285761893488271</c:v>
                </c:pt>
                <c:pt idx="49">
                  <c:v>35.285761893488271</c:v>
                </c:pt>
                <c:pt idx="50">
                  <c:v>35.285761893488271</c:v>
                </c:pt>
                <c:pt idx="51">
                  <c:v>35.285761893488271</c:v>
                </c:pt>
                <c:pt idx="52">
                  <c:v>35.285761893488271</c:v>
                </c:pt>
                <c:pt idx="53">
                  <c:v>35.285761893488271</c:v>
                </c:pt>
                <c:pt idx="54">
                  <c:v>35.285761893488271</c:v>
                </c:pt>
                <c:pt idx="55">
                  <c:v>35.285761893488271</c:v>
                </c:pt>
                <c:pt idx="56">
                  <c:v>35.285761893488271</c:v>
                </c:pt>
                <c:pt idx="57">
                  <c:v>35.285761893488271</c:v>
                </c:pt>
                <c:pt idx="58">
                  <c:v>35.285761893488271</c:v>
                </c:pt>
                <c:pt idx="59">
                  <c:v>35.285761893488271</c:v>
                </c:pt>
                <c:pt idx="60">
                  <c:v>35.285761893488271</c:v>
                </c:pt>
                <c:pt idx="61">
                  <c:v>35.285761893488271</c:v>
                </c:pt>
                <c:pt idx="62">
                  <c:v>35.285761893488271</c:v>
                </c:pt>
                <c:pt idx="63">
                  <c:v>35.285761893488271</c:v>
                </c:pt>
                <c:pt idx="64">
                  <c:v>35.285761893488271</c:v>
                </c:pt>
                <c:pt idx="65">
                  <c:v>35.285761893488271</c:v>
                </c:pt>
                <c:pt idx="66">
                  <c:v>35.285761893488271</c:v>
                </c:pt>
                <c:pt idx="67">
                  <c:v>35.285761893488271</c:v>
                </c:pt>
                <c:pt idx="68">
                  <c:v>35.285761893488271</c:v>
                </c:pt>
                <c:pt idx="69">
                  <c:v>35.285761893488271</c:v>
                </c:pt>
                <c:pt idx="70">
                  <c:v>35.285761893488271</c:v>
                </c:pt>
                <c:pt idx="71">
                  <c:v>35.285761893488271</c:v>
                </c:pt>
                <c:pt idx="72">
                  <c:v>35.285761893488271</c:v>
                </c:pt>
                <c:pt idx="73">
                  <c:v>35.285761893488271</c:v>
                </c:pt>
                <c:pt idx="74">
                  <c:v>35.285761893488271</c:v>
                </c:pt>
                <c:pt idx="75">
                  <c:v>35.285761893488271</c:v>
                </c:pt>
                <c:pt idx="76">
                  <c:v>35.285761893488271</c:v>
                </c:pt>
                <c:pt idx="77">
                  <c:v>35.285761893488271</c:v>
                </c:pt>
                <c:pt idx="78">
                  <c:v>35.285761893488271</c:v>
                </c:pt>
                <c:pt idx="79">
                  <c:v>35.285761893488271</c:v>
                </c:pt>
                <c:pt idx="80">
                  <c:v>35.285761893488271</c:v>
                </c:pt>
                <c:pt idx="81">
                  <c:v>35.285761893488271</c:v>
                </c:pt>
                <c:pt idx="82">
                  <c:v>35.285761893488271</c:v>
                </c:pt>
                <c:pt idx="83">
                  <c:v>35.285761893488271</c:v>
                </c:pt>
                <c:pt idx="84">
                  <c:v>35.285761893488271</c:v>
                </c:pt>
                <c:pt idx="85">
                  <c:v>35.285761893488271</c:v>
                </c:pt>
                <c:pt idx="86">
                  <c:v>35.285761893488271</c:v>
                </c:pt>
                <c:pt idx="87">
                  <c:v>35.285761893488271</c:v>
                </c:pt>
                <c:pt idx="88">
                  <c:v>35.285761893488271</c:v>
                </c:pt>
                <c:pt idx="89">
                  <c:v>35.285761893488271</c:v>
                </c:pt>
                <c:pt idx="90">
                  <c:v>35.285761893488271</c:v>
                </c:pt>
                <c:pt idx="91">
                  <c:v>35.285761893488271</c:v>
                </c:pt>
                <c:pt idx="92">
                  <c:v>35.285761893488271</c:v>
                </c:pt>
                <c:pt idx="93">
                  <c:v>35.285761893488271</c:v>
                </c:pt>
                <c:pt idx="94">
                  <c:v>35.285761893488271</c:v>
                </c:pt>
                <c:pt idx="95">
                  <c:v>35.285761893488271</c:v>
                </c:pt>
                <c:pt idx="96">
                  <c:v>35.285761893488271</c:v>
                </c:pt>
                <c:pt idx="97">
                  <c:v>35.285761893488271</c:v>
                </c:pt>
                <c:pt idx="98">
                  <c:v>35.285761893488271</c:v>
                </c:pt>
                <c:pt idx="99">
                  <c:v>35.285761893488271</c:v>
                </c:pt>
                <c:pt idx="100">
                  <c:v>35.285761893488271</c:v>
                </c:pt>
                <c:pt idx="101">
                  <c:v>35.285761893488271</c:v>
                </c:pt>
                <c:pt idx="102">
                  <c:v>35.285761893488271</c:v>
                </c:pt>
                <c:pt idx="103">
                  <c:v>35.285761893488271</c:v>
                </c:pt>
                <c:pt idx="104">
                  <c:v>35.285761893488271</c:v>
                </c:pt>
                <c:pt idx="105">
                  <c:v>35.285761893488271</c:v>
                </c:pt>
                <c:pt idx="106">
                  <c:v>35.285761893488271</c:v>
                </c:pt>
                <c:pt idx="107">
                  <c:v>35.285761893488271</c:v>
                </c:pt>
                <c:pt idx="108">
                  <c:v>35.285761893488271</c:v>
                </c:pt>
                <c:pt idx="109">
                  <c:v>35.285761893488271</c:v>
                </c:pt>
                <c:pt idx="110">
                  <c:v>35.285761893488271</c:v>
                </c:pt>
                <c:pt idx="111">
                  <c:v>35.285761893488271</c:v>
                </c:pt>
                <c:pt idx="112">
                  <c:v>35.285761893488271</c:v>
                </c:pt>
                <c:pt idx="113">
                  <c:v>35.285761893488271</c:v>
                </c:pt>
                <c:pt idx="114">
                  <c:v>35.285761893488271</c:v>
                </c:pt>
                <c:pt idx="115">
                  <c:v>35.285761893488271</c:v>
                </c:pt>
                <c:pt idx="116">
                  <c:v>35.285761893488271</c:v>
                </c:pt>
                <c:pt idx="117">
                  <c:v>35.285761893488271</c:v>
                </c:pt>
                <c:pt idx="118">
                  <c:v>35.285761893488271</c:v>
                </c:pt>
                <c:pt idx="119">
                  <c:v>35.285761893488271</c:v>
                </c:pt>
                <c:pt idx="120">
                  <c:v>35.285761893488271</c:v>
                </c:pt>
                <c:pt idx="121">
                  <c:v>35.285761893488271</c:v>
                </c:pt>
                <c:pt idx="122">
                  <c:v>35.285761893488271</c:v>
                </c:pt>
                <c:pt idx="123">
                  <c:v>35.285761893488271</c:v>
                </c:pt>
                <c:pt idx="124">
                  <c:v>35.285761893488271</c:v>
                </c:pt>
                <c:pt idx="125">
                  <c:v>35.285761893488271</c:v>
                </c:pt>
                <c:pt idx="126">
                  <c:v>35.285761893488271</c:v>
                </c:pt>
                <c:pt idx="127">
                  <c:v>35.285761893488271</c:v>
                </c:pt>
                <c:pt idx="128">
                  <c:v>35.285761893488271</c:v>
                </c:pt>
                <c:pt idx="129">
                  <c:v>35.285761893488271</c:v>
                </c:pt>
                <c:pt idx="130">
                  <c:v>35.285761893488271</c:v>
                </c:pt>
                <c:pt idx="131">
                  <c:v>35.285761893488271</c:v>
                </c:pt>
                <c:pt idx="132">
                  <c:v>35.285761893488271</c:v>
                </c:pt>
                <c:pt idx="133">
                  <c:v>35.285761893488271</c:v>
                </c:pt>
                <c:pt idx="134">
                  <c:v>35.285761893488271</c:v>
                </c:pt>
                <c:pt idx="135">
                  <c:v>35.285761893488271</c:v>
                </c:pt>
                <c:pt idx="136">
                  <c:v>35.285761893488271</c:v>
                </c:pt>
                <c:pt idx="137">
                  <c:v>35.285761893488271</c:v>
                </c:pt>
                <c:pt idx="138">
                  <c:v>35.285761893488271</c:v>
                </c:pt>
                <c:pt idx="139">
                  <c:v>35.285761893488271</c:v>
                </c:pt>
                <c:pt idx="140">
                  <c:v>35.285761893488271</c:v>
                </c:pt>
                <c:pt idx="141">
                  <c:v>35.285761893488271</c:v>
                </c:pt>
                <c:pt idx="142">
                  <c:v>35.285761893488271</c:v>
                </c:pt>
                <c:pt idx="143">
                  <c:v>35.285761893488271</c:v>
                </c:pt>
                <c:pt idx="144">
                  <c:v>35.285761893488271</c:v>
                </c:pt>
                <c:pt idx="145">
                  <c:v>35.285761893488271</c:v>
                </c:pt>
                <c:pt idx="146">
                  <c:v>35.285761893488271</c:v>
                </c:pt>
                <c:pt idx="147">
                  <c:v>35.285761893488271</c:v>
                </c:pt>
                <c:pt idx="148">
                  <c:v>35.285761893488271</c:v>
                </c:pt>
                <c:pt idx="149">
                  <c:v>35.285761893488271</c:v>
                </c:pt>
                <c:pt idx="150">
                  <c:v>35.285761893488271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BA0-484B-A602-342226F4419A}"/>
            </c:ext>
          </c:extLst>
        </c:ser>
        <c:ser>
          <c:idx val="2"/>
          <c:order val="1"/>
          <c:tx>
            <c:strRef>
              <c:f>Data!$Q$1</c:f>
              <c:strCache>
                <c:ptCount val="1"/>
                <c:pt idx="0">
                  <c:v>95% control limit</c:v>
                </c:pt>
              </c:strCache>
            </c:strRef>
          </c:tx>
          <c:spPr>
            <a:ln w="15875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Data!$C$2:$C$152</c:f>
              <c:numCache>
                <c:formatCode>General</c:formatCode>
                <c:ptCount val="151"/>
                <c:pt idx="0">
                  <c:v>54</c:v>
                </c:pt>
                <c:pt idx="1">
                  <c:v>336</c:v>
                </c:pt>
                <c:pt idx="2">
                  <c:v>1051</c:v>
                </c:pt>
                <c:pt idx="3">
                  <c:v>1142</c:v>
                </c:pt>
                <c:pt idx="4">
                  <c:v>1154</c:v>
                </c:pt>
                <c:pt idx="5">
                  <c:v>1314</c:v>
                </c:pt>
                <c:pt idx="6">
                  <c:v>1397</c:v>
                </c:pt>
                <c:pt idx="7">
                  <c:v>1433</c:v>
                </c:pt>
                <c:pt idx="8">
                  <c:v>1503</c:v>
                </c:pt>
                <c:pt idx="9">
                  <c:v>1593</c:v>
                </c:pt>
                <c:pt idx="10">
                  <c:v>1687</c:v>
                </c:pt>
                <c:pt idx="11">
                  <c:v>1700</c:v>
                </c:pt>
                <c:pt idx="12">
                  <c:v>1729</c:v>
                </c:pt>
                <c:pt idx="13">
                  <c:v>1757</c:v>
                </c:pt>
                <c:pt idx="14">
                  <c:v>1764</c:v>
                </c:pt>
                <c:pt idx="15">
                  <c:v>1767</c:v>
                </c:pt>
                <c:pt idx="16">
                  <c:v>1773</c:v>
                </c:pt>
                <c:pt idx="17">
                  <c:v>1799</c:v>
                </c:pt>
                <c:pt idx="18">
                  <c:v>1809</c:v>
                </c:pt>
                <c:pt idx="19">
                  <c:v>1861</c:v>
                </c:pt>
                <c:pt idx="20">
                  <c:v>1908</c:v>
                </c:pt>
                <c:pt idx="21">
                  <c:v>1933</c:v>
                </c:pt>
                <c:pt idx="22">
                  <c:v>1936</c:v>
                </c:pt>
                <c:pt idx="23">
                  <c:v>1994</c:v>
                </c:pt>
                <c:pt idx="24">
                  <c:v>2079</c:v>
                </c:pt>
                <c:pt idx="25">
                  <c:v>2156</c:v>
                </c:pt>
                <c:pt idx="26">
                  <c:v>2180</c:v>
                </c:pt>
                <c:pt idx="27">
                  <c:v>2188</c:v>
                </c:pt>
                <c:pt idx="28">
                  <c:v>2204</c:v>
                </c:pt>
                <c:pt idx="29">
                  <c:v>2209</c:v>
                </c:pt>
                <c:pt idx="30">
                  <c:v>2254</c:v>
                </c:pt>
                <c:pt idx="31">
                  <c:v>2260</c:v>
                </c:pt>
                <c:pt idx="32">
                  <c:v>2286</c:v>
                </c:pt>
                <c:pt idx="33">
                  <c:v>2297</c:v>
                </c:pt>
                <c:pt idx="34">
                  <c:v>2298</c:v>
                </c:pt>
                <c:pt idx="35">
                  <c:v>2315</c:v>
                </c:pt>
                <c:pt idx="36">
                  <c:v>2362</c:v>
                </c:pt>
                <c:pt idx="37">
                  <c:v>2470</c:v>
                </c:pt>
                <c:pt idx="38">
                  <c:v>2494</c:v>
                </c:pt>
                <c:pt idx="39">
                  <c:v>2498</c:v>
                </c:pt>
                <c:pt idx="40">
                  <c:v>2509</c:v>
                </c:pt>
                <c:pt idx="41">
                  <c:v>2544</c:v>
                </c:pt>
                <c:pt idx="42">
                  <c:v>2592</c:v>
                </c:pt>
                <c:pt idx="43">
                  <c:v>2628</c:v>
                </c:pt>
                <c:pt idx="44">
                  <c:v>2654</c:v>
                </c:pt>
                <c:pt idx="45">
                  <c:v>2732</c:v>
                </c:pt>
                <c:pt idx="46">
                  <c:v>2741</c:v>
                </c:pt>
                <c:pt idx="47">
                  <c:v>2805</c:v>
                </c:pt>
                <c:pt idx="48">
                  <c:v>2813</c:v>
                </c:pt>
                <c:pt idx="49">
                  <c:v>2820</c:v>
                </c:pt>
                <c:pt idx="50">
                  <c:v>2832</c:v>
                </c:pt>
                <c:pt idx="51">
                  <c:v>2848</c:v>
                </c:pt>
                <c:pt idx="52">
                  <c:v>2850</c:v>
                </c:pt>
                <c:pt idx="53">
                  <c:v>2869</c:v>
                </c:pt>
                <c:pt idx="54">
                  <c:v>2876</c:v>
                </c:pt>
                <c:pt idx="55">
                  <c:v>2912</c:v>
                </c:pt>
                <c:pt idx="56">
                  <c:v>2945</c:v>
                </c:pt>
                <c:pt idx="57">
                  <c:v>2947</c:v>
                </c:pt>
                <c:pt idx="58">
                  <c:v>2986</c:v>
                </c:pt>
                <c:pt idx="59">
                  <c:v>3072</c:v>
                </c:pt>
                <c:pt idx="60">
                  <c:v>3076</c:v>
                </c:pt>
                <c:pt idx="61">
                  <c:v>3090</c:v>
                </c:pt>
                <c:pt idx="62">
                  <c:v>3091</c:v>
                </c:pt>
                <c:pt idx="63">
                  <c:v>3104</c:v>
                </c:pt>
                <c:pt idx="64">
                  <c:v>3194</c:v>
                </c:pt>
                <c:pt idx="65">
                  <c:v>3246</c:v>
                </c:pt>
                <c:pt idx="66">
                  <c:v>3294</c:v>
                </c:pt>
                <c:pt idx="67">
                  <c:v>3309</c:v>
                </c:pt>
                <c:pt idx="68">
                  <c:v>3327</c:v>
                </c:pt>
                <c:pt idx="69">
                  <c:v>3388</c:v>
                </c:pt>
                <c:pt idx="70">
                  <c:v>3393</c:v>
                </c:pt>
                <c:pt idx="71">
                  <c:v>3423</c:v>
                </c:pt>
                <c:pt idx="72">
                  <c:v>3424</c:v>
                </c:pt>
                <c:pt idx="73">
                  <c:v>3434</c:v>
                </c:pt>
                <c:pt idx="74">
                  <c:v>3476</c:v>
                </c:pt>
                <c:pt idx="75">
                  <c:v>3499</c:v>
                </c:pt>
                <c:pt idx="76">
                  <c:v>3535</c:v>
                </c:pt>
                <c:pt idx="77">
                  <c:v>3550</c:v>
                </c:pt>
                <c:pt idx="78">
                  <c:v>3558</c:v>
                </c:pt>
                <c:pt idx="79">
                  <c:v>3565</c:v>
                </c:pt>
                <c:pt idx="80">
                  <c:v>3606</c:v>
                </c:pt>
                <c:pt idx="81">
                  <c:v>3608</c:v>
                </c:pt>
                <c:pt idx="82">
                  <c:v>3649</c:v>
                </c:pt>
                <c:pt idx="83">
                  <c:v>3657</c:v>
                </c:pt>
                <c:pt idx="84">
                  <c:v>3695</c:v>
                </c:pt>
                <c:pt idx="85">
                  <c:v>3760</c:v>
                </c:pt>
                <c:pt idx="86">
                  <c:v>3816</c:v>
                </c:pt>
                <c:pt idx="87">
                  <c:v>3816</c:v>
                </c:pt>
                <c:pt idx="88">
                  <c:v>3822</c:v>
                </c:pt>
                <c:pt idx="89">
                  <c:v>3973</c:v>
                </c:pt>
                <c:pt idx="90">
                  <c:v>4061</c:v>
                </c:pt>
                <c:pt idx="91">
                  <c:v>4114</c:v>
                </c:pt>
                <c:pt idx="92">
                  <c:v>4209</c:v>
                </c:pt>
                <c:pt idx="93">
                  <c:v>4297</c:v>
                </c:pt>
                <c:pt idx="94">
                  <c:v>4326</c:v>
                </c:pt>
                <c:pt idx="95">
                  <c:v>4351</c:v>
                </c:pt>
                <c:pt idx="96">
                  <c:v>4447</c:v>
                </c:pt>
                <c:pt idx="97">
                  <c:v>4503</c:v>
                </c:pt>
                <c:pt idx="98">
                  <c:v>4508</c:v>
                </c:pt>
                <c:pt idx="99">
                  <c:v>4531</c:v>
                </c:pt>
                <c:pt idx="100">
                  <c:v>4592</c:v>
                </c:pt>
                <c:pt idx="101">
                  <c:v>4621</c:v>
                </c:pt>
                <c:pt idx="102">
                  <c:v>4700</c:v>
                </c:pt>
                <c:pt idx="103">
                  <c:v>4721</c:v>
                </c:pt>
                <c:pt idx="104">
                  <c:v>4735</c:v>
                </c:pt>
                <c:pt idx="105">
                  <c:v>4758</c:v>
                </c:pt>
                <c:pt idx="106">
                  <c:v>4782</c:v>
                </c:pt>
                <c:pt idx="107">
                  <c:v>4860</c:v>
                </c:pt>
                <c:pt idx="108">
                  <c:v>5000</c:v>
                </c:pt>
                <c:pt idx="109">
                  <c:v>5119</c:v>
                </c:pt>
                <c:pt idx="110">
                  <c:v>5146</c:v>
                </c:pt>
                <c:pt idx="111">
                  <c:v>5150</c:v>
                </c:pt>
                <c:pt idx="112">
                  <c:v>5219</c:v>
                </c:pt>
                <c:pt idx="113">
                  <c:v>5250</c:v>
                </c:pt>
                <c:pt idx="114">
                  <c:v>5301</c:v>
                </c:pt>
                <c:pt idx="115">
                  <c:v>5304</c:v>
                </c:pt>
                <c:pt idx="116">
                  <c:v>5312</c:v>
                </c:pt>
                <c:pt idx="117">
                  <c:v>5408</c:v>
                </c:pt>
                <c:pt idx="118">
                  <c:v>5470</c:v>
                </c:pt>
                <c:pt idx="119">
                  <c:v>5712</c:v>
                </c:pt>
                <c:pt idx="120">
                  <c:v>5894</c:v>
                </c:pt>
                <c:pt idx="121">
                  <c:v>5951</c:v>
                </c:pt>
                <c:pt idx="122">
                  <c:v>6027</c:v>
                </c:pt>
                <c:pt idx="123">
                  <c:v>6030</c:v>
                </c:pt>
                <c:pt idx="124">
                  <c:v>6070</c:v>
                </c:pt>
                <c:pt idx="125">
                  <c:v>6102</c:v>
                </c:pt>
                <c:pt idx="126">
                  <c:v>6400</c:v>
                </c:pt>
                <c:pt idx="127">
                  <c:v>6532</c:v>
                </c:pt>
                <c:pt idx="128">
                  <c:v>6739</c:v>
                </c:pt>
                <c:pt idx="129">
                  <c:v>6964</c:v>
                </c:pt>
                <c:pt idx="130">
                  <c:v>7117</c:v>
                </c:pt>
                <c:pt idx="131">
                  <c:v>7232</c:v>
                </c:pt>
                <c:pt idx="132">
                  <c:v>7485</c:v>
                </c:pt>
                <c:pt idx="133">
                  <c:v>7757</c:v>
                </c:pt>
                <c:pt idx="134">
                  <c:v>7820</c:v>
                </c:pt>
                <c:pt idx="135">
                  <c:v>7864</c:v>
                </c:pt>
                <c:pt idx="136">
                  <c:v>7930</c:v>
                </c:pt>
                <c:pt idx="137">
                  <c:v>7946</c:v>
                </c:pt>
                <c:pt idx="138">
                  <c:v>8687</c:v>
                </c:pt>
                <c:pt idx="139">
                  <c:v>8691</c:v>
                </c:pt>
                <c:pt idx="140">
                  <c:v>8795</c:v>
                </c:pt>
                <c:pt idx="141">
                  <c:v>9057</c:v>
                </c:pt>
                <c:pt idx="142">
                  <c:v>9113</c:v>
                </c:pt>
                <c:pt idx="143">
                  <c:v>10250</c:v>
                </c:pt>
                <c:pt idx="144">
                  <c:v>13183</c:v>
                </c:pt>
                <c:pt idx="145">
                  <c:v>13423</c:v>
                </c:pt>
                <c:pt idx="146">
                  <c:v>14379</c:v>
                </c:pt>
                <c:pt idx="147">
                  <c:v>14601</c:v>
                </c:pt>
                <c:pt idx="148">
                  <c:v>16536</c:v>
                </c:pt>
                <c:pt idx="149">
                  <c:v>17374</c:v>
                </c:pt>
                <c:pt idx="150">
                  <c:v>17404</c:v>
                </c:pt>
              </c:numCache>
            </c:numRef>
          </c:xVal>
          <c:yVal>
            <c:numRef>
              <c:f>Data!$Q$2:$Q$152</c:f>
              <c:numCache>
                <c:formatCode>0.000</c:formatCode>
                <c:ptCount val="151"/>
                <c:pt idx="0">
                  <c:v>-122.87231130670214</c:v>
                </c:pt>
                <c:pt idx="1">
                  <c:v>-28.118522699450246</c:v>
                </c:pt>
                <c:pt idx="2">
                  <c:v>-0.56405050350412012</c:v>
                </c:pt>
                <c:pt idx="3">
                  <c:v>0.89393917795717925</c:v>
                </c:pt>
                <c:pt idx="4">
                  <c:v>1.0732201004725965</c:v>
                </c:pt>
                <c:pt idx="5">
                  <c:v>3.2237653663850736</c:v>
                </c:pt>
                <c:pt idx="6">
                  <c:v>4.190799043058675</c:v>
                </c:pt>
                <c:pt idx="7">
                  <c:v>4.5838691505383693</c:v>
                </c:pt>
                <c:pt idx="8">
                  <c:v>5.3073408409265639</c:v>
                </c:pt>
                <c:pt idx="9">
                  <c:v>6.1665003327282015</c:v>
                </c:pt>
                <c:pt idx="10">
                  <c:v>6.9893932990320344</c:v>
                </c:pt>
                <c:pt idx="11">
                  <c:v>7.0977929288914368</c:v>
                </c:pt>
                <c:pt idx="12">
                  <c:v>7.3351867596148921</c:v>
                </c:pt>
                <c:pt idx="13">
                  <c:v>7.5587949528433036</c:v>
                </c:pt>
                <c:pt idx="14">
                  <c:v>7.6138634619013104</c:v>
                </c:pt>
                <c:pt idx="15">
                  <c:v>7.637364016825483</c:v>
                </c:pt>
                <c:pt idx="16">
                  <c:v>7.68418606206939</c:v>
                </c:pt>
                <c:pt idx="17">
                  <c:v>7.8843674966056376</c:v>
                </c:pt>
                <c:pt idx="18">
                  <c:v>7.9602087558022738</c:v>
                </c:pt>
                <c:pt idx="19">
                  <c:v>8.3446783403653662</c:v>
                </c:pt>
                <c:pt idx="20">
                  <c:v>8.6785688748328731</c:v>
                </c:pt>
                <c:pt idx="21">
                  <c:v>8.8511877531492722</c:v>
                </c:pt>
                <c:pt idx="22">
                  <c:v>8.871677026973444</c:v>
                </c:pt>
                <c:pt idx="23">
                  <c:v>9.2586686261147726</c:v>
                </c:pt>
                <c:pt idx="24">
                  <c:v>9.7962804273441719</c:v>
                </c:pt>
                <c:pt idx="25">
                  <c:v>10.255587984106995</c:v>
                </c:pt>
                <c:pt idx="26">
                  <c:v>10.393750072945345</c:v>
                </c:pt>
                <c:pt idx="27">
                  <c:v>10.439298165673456</c:v>
                </c:pt>
                <c:pt idx="28">
                  <c:v>10.529649242091793</c:v>
                </c:pt>
                <c:pt idx="29">
                  <c:v>10.55768244398503</c:v>
                </c:pt>
                <c:pt idx="30">
                  <c:v>10.805768881851407</c:v>
                </c:pt>
                <c:pt idx="31">
                  <c:v>10.838286044327045</c:v>
                </c:pt>
                <c:pt idx="32">
                  <c:v>10.977711259358429</c:v>
                </c:pt>
                <c:pt idx="33">
                  <c:v>11.035984974430999</c:v>
                </c:pt>
                <c:pt idx="34">
                  <c:v>11.041261827266634</c:v>
                </c:pt>
                <c:pt idx="35">
                  <c:v>11.13044453806036</c:v>
                </c:pt>
                <c:pt idx="36">
                  <c:v>11.371978084742981</c:v>
                </c:pt>
                <c:pt idx="37">
                  <c:v>11.900632960339095</c:v>
                </c:pt>
                <c:pt idx="38">
                  <c:v>12.013423628816557</c:v>
                </c:pt>
                <c:pt idx="39">
                  <c:v>12.03206387070578</c:v>
                </c:pt>
                <c:pt idx="40">
                  <c:v>12.083094491464806</c:v>
                </c:pt>
                <c:pt idx="41">
                  <c:v>12.243256815936736</c:v>
                </c:pt>
                <c:pt idx="42">
                  <c:v>12.457610359327656</c:v>
                </c:pt>
                <c:pt idx="43">
                  <c:v>12.614506730794066</c:v>
                </c:pt>
                <c:pt idx="44">
                  <c:v>12.725829902859655</c:v>
                </c:pt>
                <c:pt idx="45">
                  <c:v>13.050210788546149</c:v>
                </c:pt>
                <c:pt idx="46">
                  <c:v>13.086745721475982</c:v>
                </c:pt>
                <c:pt idx="47">
                  <c:v>13.341457816491857</c:v>
                </c:pt>
                <c:pt idx="48">
                  <c:v>13.372684163263166</c:v>
                </c:pt>
                <c:pt idx="49">
                  <c:v>13.399898144154399</c:v>
                </c:pt>
                <c:pt idx="50">
                  <c:v>13.446315722918222</c:v>
                </c:pt>
                <c:pt idx="51">
                  <c:v>13.507748885881501</c:v>
                </c:pt>
                <c:pt idx="52">
                  <c:v>13.515391635022848</c:v>
                </c:pt>
                <c:pt idx="53">
                  <c:v>13.58759870046655</c:v>
                </c:pt>
                <c:pt idx="54">
                  <c:v>13.61402075816693</c:v>
                </c:pt>
                <c:pt idx="55">
                  <c:v>13.74839730020258</c:v>
                </c:pt>
                <c:pt idx="56">
                  <c:v>13.869404988361971</c:v>
                </c:pt>
                <c:pt idx="57">
                  <c:v>13.876673394105033</c:v>
                </c:pt>
                <c:pt idx="58">
                  <c:v>14.016944446879517</c:v>
                </c:pt>
                <c:pt idx="59">
                  <c:v>14.316765757378334</c:v>
                </c:pt>
                <c:pt idx="60">
                  <c:v>14.3304041302918</c:v>
                </c:pt>
                <c:pt idx="61">
                  <c:v>14.377929707217401</c:v>
                </c:pt>
                <c:pt idx="62">
                  <c:v>14.381312030653955</c:v>
                </c:pt>
                <c:pt idx="63">
                  <c:v>14.425133387919058</c:v>
                </c:pt>
                <c:pt idx="64">
                  <c:v>14.721137131358297</c:v>
                </c:pt>
                <c:pt idx="65">
                  <c:v>14.886521889814404</c:v>
                </c:pt>
                <c:pt idx="66">
                  <c:v>15.035695664737318</c:v>
                </c:pt>
                <c:pt idx="67">
                  <c:v>15.081645499828731</c:v>
                </c:pt>
                <c:pt idx="68">
                  <c:v>15.13637458381946</c:v>
                </c:pt>
                <c:pt idx="69">
                  <c:v>15.318590560301711</c:v>
                </c:pt>
                <c:pt idx="70">
                  <c:v>15.333308017400689</c:v>
                </c:pt>
                <c:pt idx="71">
                  <c:v>15.420934500916459</c:v>
                </c:pt>
                <c:pt idx="72">
                  <c:v>15.423835534505137</c:v>
                </c:pt>
                <c:pt idx="73">
                  <c:v>15.452776139064273</c:v>
                </c:pt>
                <c:pt idx="74">
                  <c:v>15.572959817024895</c:v>
                </c:pt>
                <c:pt idx="75">
                  <c:v>15.637855784709252</c:v>
                </c:pt>
                <c:pt idx="76">
                  <c:v>15.738157718919751</c:v>
                </c:pt>
                <c:pt idx="77">
                  <c:v>15.779499191015852</c:v>
                </c:pt>
                <c:pt idx="78">
                  <c:v>15.80144100077548</c:v>
                </c:pt>
                <c:pt idx="79">
                  <c:v>15.820579466945826</c:v>
                </c:pt>
                <c:pt idx="80">
                  <c:v>15.931554782686614</c:v>
                </c:pt>
                <c:pt idx="81">
                  <c:v>15.936919774365794</c:v>
                </c:pt>
                <c:pt idx="82">
                  <c:v>16.045928203025277</c:v>
                </c:pt>
                <c:pt idx="83">
                  <c:v>16.066984114876956</c:v>
                </c:pt>
                <c:pt idx="84">
                  <c:v>16.166064079694809</c:v>
                </c:pt>
                <c:pt idx="85">
                  <c:v>16.332047902800195</c:v>
                </c:pt>
                <c:pt idx="86">
                  <c:v>16.471635281657676</c:v>
                </c:pt>
                <c:pt idx="87">
                  <c:v>16.471635281657676</c:v>
                </c:pt>
                <c:pt idx="88">
                  <c:v>16.486408842327609</c:v>
                </c:pt>
                <c:pt idx="89">
                  <c:v>16.847118595419886</c:v>
                </c:pt>
                <c:pt idx="90">
                  <c:v>17.047991214525194</c:v>
                </c:pt>
                <c:pt idx="91">
                  <c:v>17.165849163722481</c:v>
                </c:pt>
                <c:pt idx="92">
                  <c:v>17.371505631288702</c:v>
                </c:pt>
                <c:pt idx="93">
                  <c:v>17.55589118907762</c:v>
                </c:pt>
                <c:pt idx="94">
                  <c:v>17.615418564111625</c:v>
                </c:pt>
                <c:pt idx="95">
                  <c:v>17.666256874566869</c:v>
                </c:pt>
                <c:pt idx="96">
                  <c:v>17.857475793770774</c:v>
                </c:pt>
                <c:pt idx="97">
                  <c:v>17.966185255163431</c:v>
                </c:pt>
                <c:pt idx="98">
                  <c:v>17.975792831560547</c:v>
                </c:pt>
                <c:pt idx="99">
                  <c:v>18.019782658867598</c:v>
                </c:pt>
                <c:pt idx="100">
                  <c:v>18.134846455908836</c:v>
                </c:pt>
                <c:pt idx="101">
                  <c:v>18.188748138681408</c:v>
                </c:pt>
                <c:pt idx="102">
                  <c:v>18.333044729781328</c:v>
                </c:pt>
                <c:pt idx="103">
                  <c:v>18.370791376886405</c:v>
                </c:pt>
                <c:pt idx="104">
                  <c:v>18.395816180533075</c:v>
                </c:pt>
                <c:pt idx="105">
                  <c:v>18.436688327495215</c:v>
                </c:pt>
                <c:pt idx="106">
                  <c:v>18.47902275008682</c:v>
                </c:pt>
                <c:pt idx="107">
                  <c:v>18.614437171613694</c:v>
                </c:pt>
                <c:pt idx="108">
                  <c:v>18.849492788892626</c:v>
                </c:pt>
                <c:pt idx="109">
                  <c:v>19.041660913668192</c:v>
                </c:pt>
                <c:pt idx="110">
                  <c:v>19.084331681197973</c:v>
                </c:pt>
                <c:pt idx="111">
                  <c:v>19.090624720942973</c:v>
                </c:pt>
                <c:pt idx="112">
                  <c:v>19.198038263978003</c:v>
                </c:pt>
                <c:pt idx="113">
                  <c:v>19.245605675311662</c:v>
                </c:pt>
                <c:pt idx="114">
                  <c:v>19.32295193673513</c:v>
                </c:pt>
                <c:pt idx="115">
                  <c:v>19.327466944591464</c:v>
                </c:pt>
                <c:pt idx="116">
                  <c:v>19.339488260759939</c:v>
                </c:pt>
                <c:pt idx="117">
                  <c:v>19.481656985223225</c:v>
                </c:pt>
                <c:pt idx="118">
                  <c:v>19.571478457357721</c:v>
                </c:pt>
                <c:pt idx="119">
                  <c:v>19.907964099758392</c:v>
                </c:pt>
                <c:pt idx="120">
                  <c:v>20.147250236551457</c:v>
                </c:pt>
                <c:pt idx="121">
                  <c:v>20.219924692103483</c:v>
                </c:pt>
                <c:pt idx="122">
                  <c:v>20.315215563870289</c:v>
                </c:pt>
                <c:pt idx="123">
                  <c:v>20.318940043671581</c:v>
                </c:pt>
                <c:pt idx="124">
                  <c:v>20.368335630050218</c:v>
                </c:pt>
                <c:pt idx="125">
                  <c:v>20.407501897212306</c:v>
                </c:pt>
                <c:pt idx="126">
                  <c:v>20.758015216905118</c:v>
                </c:pt>
                <c:pt idx="127">
                  <c:v>20.905554242869052</c:v>
                </c:pt>
                <c:pt idx="128">
                  <c:v>21.128133229647489</c:v>
                </c:pt>
                <c:pt idx="129">
                  <c:v>21.358720572622396</c:v>
                </c:pt>
                <c:pt idx="130">
                  <c:v>21.509234426020875</c:v>
                </c:pt>
                <c:pt idx="131">
                  <c:v>21.619207424236045</c:v>
                </c:pt>
                <c:pt idx="132">
                  <c:v>21.852164045005296</c:v>
                </c:pt>
                <c:pt idx="133">
                  <c:v>22.089790979289972</c:v>
                </c:pt>
                <c:pt idx="134">
                  <c:v>22.143053596480627</c:v>
                </c:pt>
                <c:pt idx="135">
                  <c:v>22.179872665708167</c:v>
                </c:pt>
                <c:pt idx="136">
                  <c:v>22.234525629465324</c:v>
                </c:pt>
                <c:pt idx="137">
                  <c:v>22.247672181544232</c:v>
                </c:pt>
                <c:pt idx="138">
                  <c:v>22.816138573457359</c:v>
                </c:pt>
                <c:pt idx="139">
                  <c:v>22.81900845228018</c:v>
                </c:pt>
                <c:pt idx="140">
                  <c:v>22.892936710354331</c:v>
                </c:pt>
                <c:pt idx="141">
                  <c:v>23.07350134266369</c:v>
                </c:pt>
                <c:pt idx="142">
                  <c:v>23.111081747783544</c:v>
                </c:pt>
                <c:pt idx="143">
                  <c:v>23.806173601417157</c:v>
                </c:pt>
                <c:pt idx="144">
                  <c:v>25.163417265904641</c:v>
                </c:pt>
                <c:pt idx="145">
                  <c:v>25.254317958485689</c:v>
                </c:pt>
                <c:pt idx="146">
                  <c:v>25.593527609784065</c:v>
                </c:pt>
                <c:pt idx="147">
                  <c:v>25.667492322510746</c:v>
                </c:pt>
                <c:pt idx="148">
                  <c:v>26.247747814065491</c:v>
                </c:pt>
                <c:pt idx="149">
                  <c:v>26.4684066850525</c:v>
                </c:pt>
                <c:pt idx="150">
                  <c:v>26.47600938402757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BA0-484B-A602-342226F4419A}"/>
            </c:ext>
          </c:extLst>
        </c:ser>
        <c:ser>
          <c:idx val="3"/>
          <c:order val="2"/>
          <c:tx>
            <c:strRef>
              <c:f>Data!$R$1</c:f>
              <c:strCache>
                <c:ptCount val="1"/>
                <c:pt idx="0">
                  <c:v>95% control limit</c:v>
                </c:pt>
              </c:strCache>
            </c:strRef>
          </c:tx>
          <c:spPr>
            <a:ln w="15875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Data!$C$2:$C$152</c:f>
              <c:numCache>
                <c:formatCode>General</c:formatCode>
                <c:ptCount val="151"/>
                <c:pt idx="0">
                  <c:v>54</c:v>
                </c:pt>
                <c:pt idx="1">
                  <c:v>336</c:v>
                </c:pt>
                <c:pt idx="2">
                  <c:v>1051</c:v>
                </c:pt>
                <c:pt idx="3">
                  <c:v>1142</c:v>
                </c:pt>
                <c:pt idx="4">
                  <c:v>1154</c:v>
                </c:pt>
                <c:pt idx="5">
                  <c:v>1314</c:v>
                </c:pt>
                <c:pt idx="6">
                  <c:v>1397</c:v>
                </c:pt>
                <c:pt idx="7">
                  <c:v>1433</c:v>
                </c:pt>
                <c:pt idx="8">
                  <c:v>1503</c:v>
                </c:pt>
                <c:pt idx="9">
                  <c:v>1593</c:v>
                </c:pt>
                <c:pt idx="10">
                  <c:v>1687</c:v>
                </c:pt>
                <c:pt idx="11">
                  <c:v>1700</c:v>
                </c:pt>
                <c:pt idx="12">
                  <c:v>1729</c:v>
                </c:pt>
                <c:pt idx="13">
                  <c:v>1757</c:v>
                </c:pt>
                <c:pt idx="14">
                  <c:v>1764</c:v>
                </c:pt>
                <c:pt idx="15">
                  <c:v>1767</c:v>
                </c:pt>
                <c:pt idx="16">
                  <c:v>1773</c:v>
                </c:pt>
                <c:pt idx="17">
                  <c:v>1799</c:v>
                </c:pt>
                <c:pt idx="18">
                  <c:v>1809</c:v>
                </c:pt>
                <c:pt idx="19">
                  <c:v>1861</c:v>
                </c:pt>
                <c:pt idx="20">
                  <c:v>1908</c:v>
                </c:pt>
                <c:pt idx="21">
                  <c:v>1933</c:v>
                </c:pt>
                <c:pt idx="22">
                  <c:v>1936</c:v>
                </c:pt>
                <c:pt idx="23">
                  <c:v>1994</c:v>
                </c:pt>
                <c:pt idx="24">
                  <c:v>2079</c:v>
                </c:pt>
                <c:pt idx="25">
                  <c:v>2156</c:v>
                </c:pt>
                <c:pt idx="26">
                  <c:v>2180</c:v>
                </c:pt>
                <c:pt idx="27">
                  <c:v>2188</c:v>
                </c:pt>
                <c:pt idx="28">
                  <c:v>2204</c:v>
                </c:pt>
                <c:pt idx="29">
                  <c:v>2209</c:v>
                </c:pt>
                <c:pt idx="30">
                  <c:v>2254</c:v>
                </c:pt>
                <c:pt idx="31">
                  <c:v>2260</c:v>
                </c:pt>
                <c:pt idx="32">
                  <c:v>2286</c:v>
                </c:pt>
                <c:pt idx="33">
                  <c:v>2297</c:v>
                </c:pt>
                <c:pt idx="34">
                  <c:v>2298</c:v>
                </c:pt>
                <c:pt idx="35">
                  <c:v>2315</c:v>
                </c:pt>
                <c:pt idx="36">
                  <c:v>2362</c:v>
                </c:pt>
                <c:pt idx="37">
                  <c:v>2470</c:v>
                </c:pt>
                <c:pt idx="38">
                  <c:v>2494</c:v>
                </c:pt>
                <c:pt idx="39">
                  <c:v>2498</c:v>
                </c:pt>
                <c:pt idx="40">
                  <c:v>2509</c:v>
                </c:pt>
                <c:pt idx="41">
                  <c:v>2544</c:v>
                </c:pt>
                <c:pt idx="42">
                  <c:v>2592</c:v>
                </c:pt>
                <c:pt idx="43">
                  <c:v>2628</c:v>
                </c:pt>
                <c:pt idx="44">
                  <c:v>2654</c:v>
                </c:pt>
                <c:pt idx="45">
                  <c:v>2732</c:v>
                </c:pt>
                <c:pt idx="46">
                  <c:v>2741</c:v>
                </c:pt>
                <c:pt idx="47">
                  <c:v>2805</c:v>
                </c:pt>
                <c:pt idx="48">
                  <c:v>2813</c:v>
                </c:pt>
                <c:pt idx="49">
                  <c:v>2820</c:v>
                </c:pt>
                <c:pt idx="50">
                  <c:v>2832</c:v>
                </c:pt>
                <c:pt idx="51">
                  <c:v>2848</c:v>
                </c:pt>
                <c:pt idx="52">
                  <c:v>2850</c:v>
                </c:pt>
                <c:pt idx="53">
                  <c:v>2869</c:v>
                </c:pt>
                <c:pt idx="54">
                  <c:v>2876</c:v>
                </c:pt>
                <c:pt idx="55">
                  <c:v>2912</c:v>
                </c:pt>
                <c:pt idx="56">
                  <c:v>2945</c:v>
                </c:pt>
                <c:pt idx="57">
                  <c:v>2947</c:v>
                </c:pt>
                <c:pt idx="58">
                  <c:v>2986</c:v>
                </c:pt>
                <c:pt idx="59">
                  <c:v>3072</c:v>
                </c:pt>
                <c:pt idx="60">
                  <c:v>3076</c:v>
                </c:pt>
                <c:pt idx="61">
                  <c:v>3090</c:v>
                </c:pt>
                <c:pt idx="62">
                  <c:v>3091</c:v>
                </c:pt>
                <c:pt idx="63">
                  <c:v>3104</c:v>
                </c:pt>
                <c:pt idx="64">
                  <c:v>3194</c:v>
                </c:pt>
                <c:pt idx="65">
                  <c:v>3246</c:v>
                </c:pt>
                <c:pt idx="66">
                  <c:v>3294</c:v>
                </c:pt>
                <c:pt idx="67">
                  <c:v>3309</c:v>
                </c:pt>
                <c:pt idx="68">
                  <c:v>3327</c:v>
                </c:pt>
                <c:pt idx="69">
                  <c:v>3388</c:v>
                </c:pt>
                <c:pt idx="70">
                  <c:v>3393</c:v>
                </c:pt>
                <c:pt idx="71">
                  <c:v>3423</c:v>
                </c:pt>
                <c:pt idx="72">
                  <c:v>3424</c:v>
                </c:pt>
                <c:pt idx="73">
                  <c:v>3434</c:v>
                </c:pt>
                <c:pt idx="74">
                  <c:v>3476</c:v>
                </c:pt>
                <c:pt idx="75">
                  <c:v>3499</c:v>
                </c:pt>
                <c:pt idx="76">
                  <c:v>3535</c:v>
                </c:pt>
                <c:pt idx="77">
                  <c:v>3550</c:v>
                </c:pt>
                <c:pt idx="78">
                  <c:v>3558</c:v>
                </c:pt>
                <c:pt idx="79">
                  <c:v>3565</c:v>
                </c:pt>
                <c:pt idx="80">
                  <c:v>3606</c:v>
                </c:pt>
                <c:pt idx="81">
                  <c:v>3608</c:v>
                </c:pt>
                <c:pt idx="82">
                  <c:v>3649</c:v>
                </c:pt>
                <c:pt idx="83">
                  <c:v>3657</c:v>
                </c:pt>
                <c:pt idx="84">
                  <c:v>3695</c:v>
                </c:pt>
                <c:pt idx="85">
                  <c:v>3760</c:v>
                </c:pt>
                <c:pt idx="86">
                  <c:v>3816</c:v>
                </c:pt>
                <c:pt idx="87">
                  <c:v>3816</c:v>
                </c:pt>
                <c:pt idx="88">
                  <c:v>3822</c:v>
                </c:pt>
                <c:pt idx="89">
                  <c:v>3973</c:v>
                </c:pt>
                <c:pt idx="90">
                  <c:v>4061</c:v>
                </c:pt>
                <c:pt idx="91">
                  <c:v>4114</c:v>
                </c:pt>
                <c:pt idx="92">
                  <c:v>4209</c:v>
                </c:pt>
                <c:pt idx="93">
                  <c:v>4297</c:v>
                </c:pt>
                <c:pt idx="94">
                  <c:v>4326</c:v>
                </c:pt>
                <c:pt idx="95">
                  <c:v>4351</c:v>
                </c:pt>
                <c:pt idx="96">
                  <c:v>4447</c:v>
                </c:pt>
                <c:pt idx="97">
                  <c:v>4503</c:v>
                </c:pt>
                <c:pt idx="98">
                  <c:v>4508</c:v>
                </c:pt>
                <c:pt idx="99">
                  <c:v>4531</c:v>
                </c:pt>
                <c:pt idx="100">
                  <c:v>4592</c:v>
                </c:pt>
                <c:pt idx="101">
                  <c:v>4621</c:v>
                </c:pt>
                <c:pt idx="102">
                  <c:v>4700</c:v>
                </c:pt>
                <c:pt idx="103">
                  <c:v>4721</c:v>
                </c:pt>
                <c:pt idx="104">
                  <c:v>4735</c:v>
                </c:pt>
                <c:pt idx="105">
                  <c:v>4758</c:v>
                </c:pt>
                <c:pt idx="106">
                  <c:v>4782</c:v>
                </c:pt>
                <c:pt idx="107">
                  <c:v>4860</c:v>
                </c:pt>
                <c:pt idx="108">
                  <c:v>5000</c:v>
                </c:pt>
                <c:pt idx="109">
                  <c:v>5119</c:v>
                </c:pt>
                <c:pt idx="110">
                  <c:v>5146</c:v>
                </c:pt>
                <c:pt idx="111">
                  <c:v>5150</c:v>
                </c:pt>
                <c:pt idx="112">
                  <c:v>5219</c:v>
                </c:pt>
                <c:pt idx="113">
                  <c:v>5250</c:v>
                </c:pt>
                <c:pt idx="114">
                  <c:v>5301</c:v>
                </c:pt>
                <c:pt idx="115">
                  <c:v>5304</c:v>
                </c:pt>
                <c:pt idx="116">
                  <c:v>5312</c:v>
                </c:pt>
                <c:pt idx="117">
                  <c:v>5408</c:v>
                </c:pt>
                <c:pt idx="118">
                  <c:v>5470</c:v>
                </c:pt>
                <c:pt idx="119">
                  <c:v>5712</c:v>
                </c:pt>
                <c:pt idx="120">
                  <c:v>5894</c:v>
                </c:pt>
                <c:pt idx="121">
                  <c:v>5951</c:v>
                </c:pt>
                <c:pt idx="122">
                  <c:v>6027</c:v>
                </c:pt>
                <c:pt idx="123">
                  <c:v>6030</c:v>
                </c:pt>
                <c:pt idx="124">
                  <c:v>6070</c:v>
                </c:pt>
                <c:pt idx="125">
                  <c:v>6102</c:v>
                </c:pt>
                <c:pt idx="126">
                  <c:v>6400</c:v>
                </c:pt>
                <c:pt idx="127">
                  <c:v>6532</c:v>
                </c:pt>
                <c:pt idx="128">
                  <c:v>6739</c:v>
                </c:pt>
                <c:pt idx="129">
                  <c:v>6964</c:v>
                </c:pt>
                <c:pt idx="130">
                  <c:v>7117</c:v>
                </c:pt>
                <c:pt idx="131">
                  <c:v>7232</c:v>
                </c:pt>
                <c:pt idx="132">
                  <c:v>7485</c:v>
                </c:pt>
                <c:pt idx="133">
                  <c:v>7757</c:v>
                </c:pt>
                <c:pt idx="134">
                  <c:v>7820</c:v>
                </c:pt>
                <c:pt idx="135">
                  <c:v>7864</c:v>
                </c:pt>
                <c:pt idx="136">
                  <c:v>7930</c:v>
                </c:pt>
                <c:pt idx="137">
                  <c:v>7946</c:v>
                </c:pt>
                <c:pt idx="138">
                  <c:v>8687</c:v>
                </c:pt>
                <c:pt idx="139">
                  <c:v>8691</c:v>
                </c:pt>
                <c:pt idx="140">
                  <c:v>8795</c:v>
                </c:pt>
                <c:pt idx="141">
                  <c:v>9057</c:v>
                </c:pt>
                <c:pt idx="142">
                  <c:v>9113</c:v>
                </c:pt>
                <c:pt idx="143">
                  <c:v>10250</c:v>
                </c:pt>
                <c:pt idx="144">
                  <c:v>13183</c:v>
                </c:pt>
                <c:pt idx="145">
                  <c:v>13423</c:v>
                </c:pt>
                <c:pt idx="146">
                  <c:v>14379</c:v>
                </c:pt>
                <c:pt idx="147">
                  <c:v>14601</c:v>
                </c:pt>
                <c:pt idx="148">
                  <c:v>16536</c:v>
                </c:pt>
                <c:pt idx="149">
                  <c:v>17374</c:v>
                </c:pt>
                <c:pt idx="150">
                  <c:v>17404</c:v>
                </c:pt>
              </c:numCache>
            </c:numRef>
          </c:xVal>
          <c:yVal>
            <c:numRef>
              <c:f>Data!$R$2:$R$152</c:f>
              <c:numCache>
                <c:formatCode>0.000</c:formatCode>
                <c:ptCount val="151"/>
                <c:pt idx="0">
                  <c:v>193.44383509367867</c:v>
                </c:pt>
                <c:pt idx="1">
                  <c:v>98.69004648642678</c:v>
                </c:pt>
                <c:pt idx="2">
                  <c:v>71.135574290480662</c:v>
                </c:pt>
                <c:pt idx="3">
                  <c:v>69.677584609019362</c:v>
                </c:pt>
                <c:pt idx="4">
                  <c:v>69.498303686503945</c:v>
                </c:pt>
                <c:pt idx="5">
                  <c:v>67.347758420591475</c:v>
                </c:pt>
                <c:pt idx="6">
                  <c:v>66.380724743917867</c:v>
                </c:pt>
                <c:pt idx="7">
                  <c:v>65.98765463643818</c:v>
                </c:pt>
                <c:pt idx="8">
                  <c:v>65.264182946049971</c:v>
                </c:pt>
                <c:pt idx="9">
                  <c:v>64.405023454248337</c:v>
                </c:pt>
                <c:pt idx="10">
                  <c:v>63.582130487944511</c:v>
                </c:pt>
                <c:pt idx="11">
                  <c:v>63.473730858085105</c:v>
                </c:pt>
                <c:pt idx="12">
                  <c:v>63.23633702736165</c:v>
                </c:pt>
                <c:pt idx="13">
                  <c:v>63.012728834133242</c:v>
                </c:pt>
                <c:pt idx="14">
                  <c:v>62.957660325075231</c:v>
                </c:pt>
                <c:pt idx="15">
                  <c:v>62.934159770151055</c:v>
                </c:pt>
                <c:pt idx="16">
                  <c:v>62.887337724907155</c:v>
                </c:pt>
                <c:pt idx="17">
                  <c:v>62.687156290370908</c:v>
                </c:pt>
                <c:pt idx="18">
                  <c:v>62.611315031174271</c:v>
                </c:pt>
                <c:pt idx="19">
                  <c:v>62.226845446611179</c:v>
                </c:pt>
                <c:pt idx="20">
                  <c:v>61.892954912143665</c:v>
                </c:pt>
                <c:pt idx="21">
                  <c:v>61.720336033827266</c:v>
                </c:pt>
                <c:pt idx="22">
                  <c:v>61.699846760003098</c:v>
                </c:pt>
                <c:pt idx="23">
                  <c:v>61.312855160861773</c:v>
                </c:pt>
                <c:pt idx="24">
                  <c:v>60.77524335963237</c:v>
                </c:pt>
                <c:pt idx="25">
                  <c:v>60.315935802869546</c:v>
                </c:pt>
                <c:pt idx="26">
                  <c:v>60.177773714031197</c:v>
                </c:pt>
                <c:pt idx="27">
                  <c:v>60.132225621303085</c:v>
                </c:pt>
                <c:pt idx="28">
                  <c:v>60.041874544884749</c:v>
                </c:pt>
                <c:pt idx="29">
                  <c:v>60.013841342991512</c:v>
                </c:pt>
                <c:pt idx="30">
                  <c:v>59.765754905125135</c:v>
                </c:pt>
                <c:pt idx="31">
                  <c:v>59.733237742649493</c:v>
                </c:pt>
                <c:pt idx="32">
                  <c:v>59.593812527618113</c:v>
                </c:pt>
                <c:pt idx="33">
                  <c:v>59.535538812545539</c:v>
                </c:pt>
                <c:pt idx="34">
                  <c:v>59.530261959709904</c:v>
                </c:pt>
                <c:pt idx="35">
                  <c:v>59.441079248916182</c:v>
                </c:pt>
                <c:pt idx="36">
                  <c:v>59.199545702233564</c:v>
                </c:pt>
                <c:pt idx="37">
                  <c:v>58.670890826637446</c:v>
                </c:pt>
                <c:pt idx="38">
                  <c:v>58.558100158159988</c:v>
                </c:pt>
                <c:pt idx="39">
                  <c:v>58.539459916270758</c:v>
                </c:pt>
                <c:pt idx="40">
                  <c:v>58.488429295511736</c:v>
                </c:pt>
                <c:pt idx="41">
                  <c:v>58.32826697103981</c:v>
                </c:pt>
                <c:pt idx="42">
                  <c:v>58.113913427648882</c:v>
                </c:pt>
                <c:pt idx="43">
                  <c:v>57.95701705618248</c:v>
                </c:pt>
                <c:pt idx="44">
                  <c:v>57.845693884116884</c:v>
                </c:pt>
                <c:pt idx="45">
                  <c:v>57.521312998430389</c:v>
                </c:pt>
                <c:pt idx="46">
                  <c:v>57.484778065500564</c:v>
                </c:pt>
                <c:pt idx="47">
                  <c:v>57.230065970484688</c:v>
                </c:pt>
                <c:pt idx="48">
                  <c:v>57.198839623713376</c:v>
                </c:pt>
                <c:pt idx="49">
                  <c:v>57.171625642822143</c:v>
                </c:pt>
                <c:pt idx="50">
                  <c:v>57.12520806405832</c:v>
                </c:pt>
                <c:pt idx="51">
                  <c:v>57.063774901095044</c:v>
                </c:pt>
                <c:pt idx="52">
                  <c:v>57.05613215195369</c:v>
                </c:pt>
                <c:pt idx="53">
                  <c:v>56.983925086509991</c:v>
                </c:pt>
                <c:pt idx="54">
                  <c:v>56.957503028809612</c:v>
                </c:pt>
                <c:pt idx="55">
                  <c:v>56.823126486773958</c:v>
                </c:pt>
                <c:pt idx="56">
                  <c:v>56.70211879861457</c:v>
                </c:pt>
                <c:pt idx="57">
                  <c:v>56.694850392871508</c:v>
                </c:pt>
                <c:pt idx="58">
                  <c:v>56.554579340097021</c:v>
                </c:pt>
                <c:pt idx="59">
                  <c:v>56.254758029598207</c:v>
                </c:pt>
                <c:pt idx="60">
                  <c:v>56.241119656684745</c:v>
                </c:pt>
                <c:pt idx="61">
                  <c:v>56.193594079759137</c:v>
                </c:pt>
                <c:pt idx="62">
                  <c:v>56.190211756322583</c:v>
                </c:pt>
                <c:pt idx="63">
                  <c:v>56.146390399057481</c:v>
                </c:pt>
                <c:pt idx="64">
                  <c:v>55.850386655618244</c:v>
                </c:pt>
                <c:pt idx="65">
                  <c:v>55.685001897162138</c:v>
                </c:pt>
                <c:pt idx="66">
                  <c:v>55.535828122239224</c:v>
                </c:pt>
                <c:pt idx="67">
                  <c:v>55.48987828714781</c:v>
                </c:pt>
                <c:pt idx="68">
                  <c:v>55.435149203157081</c:v>
                </c:pt>
                <c:pt idx="69">
                  <c:v>55.252933226674827</c:v>
                </c:pt>
                <c:pt idx="70">
                  <c:v>55.238215769575852</c:v>
                </c:pt>
                <c:pt idx="71">
                  <c:v>55.150589286060082</c:v>
                </c:pt>
                <c:pt idx="72">
                  <c:v>55.147688252471404</c:v>
                </c:pt>
                <c:pt idx="73">
                  <c:v>55.118747647912272</c:v>
                </c:pt>
                <c:pt idx="74">
                  <c:v>54.998563969951647</c:v>
                </c:pt>
                <c:pt idx="75">
                  <c:v>54.933668002267289</c:v>
                </c:pt>
                <c:pt idx="76">
                  <c:v>54.83336606805679</c:v>
                </c:pt>
                <c:pt idx="77">
                  <c:v>54.79202459596069</c:v>
                </c:pt>
                <c:pt idx="78">
                  <c:v>54.770082786201058</c:v>
                </c:pt>
                <c:pt idx="79">
                  <c:v>54.750944320030712</c:v>
                </c:pt>
                <c:pt idx="80">
                  <c:v>54.639969004289924</c:v>
                </c:pt>
                <c:pt idx="81">
                  <c:v>54.634604012610751</c:v>
                </c:pt>
                <c:pt idx="82">
                  <c:v>54.525595583951265</c:v>
                </c:pt>
                <c:pt idx="83">
                  <c:v>54.504539672099583</c:v>
                </c:pt>
                <c:pt idx="84">
                  <c:v>54.405459707281736</c:v>
                </c:pt>
                <c:pt idx="85">
                  <c:v>54.239475884176343</c:v>
                </c:pt>
                <c:pt idx="86">
                  <c:v>54.099888505318866</c:v>
                </c:pt>
                <c:pt idx="87">
                  <c:v>54.099888505318866</c:v>
                </c:pt>
                <c:pt idx="88">
                  <c:v>54.085114944648936</c:v>
                </c:pt>
                <c:pt idx="89">
                  <c:v>53.724405191556656</c:v>
                </c:pt>
                <c:pt idx="90">
                  <c:v>53.523532572451344</c:v>
                </c:pt>
                <c:pt idx="91">
                  <c:v>53.405674623254058</c:v>
                </c:pt>
                <c:pt idx="92">
                  <c:v>53.200018155687843</c:v>
                </c:pt>
                <c:pt idx="93">
                  <c:v>53.015632597898922</c:v>
                </c:pt>
                <c:pt idx="94">
                  <c:v>52.95610522286492</c:v>
                </c:pt>
                <c:pt idx="95">
                  <c:v>52.905266912409672</c:v>
                </c:pt>
                <c:pt idx="96">
                  <c:v>52.714047993205767</c:v>
                </c:pt>
                <c:pt idx="97">
                  <c:v>52.605338531813111</c:v>
                </c:pt>
                <c:pt idx="98">
                  <c:v>52.595730955415995</c:v>
                </c:pt>
                <c:pt idx="99">
                  <c:v>52.551741128108944</c:v>
                </c:pt>
                <c:pt idx="100">
                  <c:v>52.436677331067706</c:v>
                </c:pt>
                <c:pt idx="101">
                  <c:v>52.382775648295137</c:v>
                </c:pt>
                <c:pt idx="102">
                  <c:v>52.238479057195214</c:v>
                </c:pt>
                <c:pt idx="103">
                  <c:v>52.20073241009014</c:v>
                </c:pt>
                <c:pt idx="104">
                  <c:v>52.175707606443467</c:v>
                </c:pt>
                <c:pt idx="105">
                  <c:v>52.134835459481323</c:v>
                </c:pt>
                <c:pt idx="106">
                  <c:v>52.092501036889722</c:v>
                </c:pt>
                <c:pt idx="107">
                  <c:v>51.957086615362847</c:v>
                </c:pt>
                <c:pt idx="108">
                  <c:v>51.722030998083916</c:v>
                </c:pt>
                <c:pt idx="109">
                  <c:v>51.529862873308346</c:v>
                </c:pt>
                <c:pt idx="110">
                  <c:v>51.487192105778568</c:v>
                </c:pt>
                <c:pt idx="111">
                  <c:v>51.480899066033572</c:v>
                </c:pt>
                <c:pt idx="112">
                  <c:v>51.373485522998536</c:v>
                </c:pt>
                <c:pt idx="113">
                  <c:v>51.325918111664876</c:v>
                </c:pt>
                <c:pt idx="114">
                  <c:v>51.248571850241412</c:v>
                </c:pt>
                <c:pt idx="115">
                  <c:v>51.244056842385078</c:v>
                </c:pt>
                <c:pt idx="116">
                  <c:v>51.232035526216606</c:v>
                </c:pt>
                <c:pt idx="117">
                  <c:v>51.089866801753317</c:v>
                </c:pt>
                <c:pt idx="118">
                  <c:v>51.000045329618821</c:v>
                </c:pt>
                <c:pt idx="119">
                  <c:v>50.663559687218154</c:v>
                </c:pt>
                <c:pt idx="120">
                  <c:v>50.424273550425085</c:v>
                </c:pt>
                <c:pt idx="121">
                  <c:v>50.351599094873059</c:v>
                </c:pt>
                <c:pt idx="122">
                  <c:v>50.256308223106252</c:v>
                </c:pt>
                <c:pt idx="123">
                  <c:v>50.25258374330496</c:v>
                </c:pt>
                <c:pt idx="124">
                  <c:v>50.203188156926323</c:v>
                </c:pt>
                <c:pt idx="125">
                  <c:v>50.164021889764236</c:v>
                </c:pt>
                <c:pt idx="126">
                  <c:v>49.81350857007142</c:v>
                </c:pt>
                <c:pt idx="127">
                  <c:v>49.66596954410749</c:v>
                </c:pt>
                <c:pt idx="128">
                  <c:v>49.443390557329053</c:v>
                </c:pt>
                <c:pt idx="129">
                  <c:v>49.212803214354146</c:v>
                </c:pt>
                <c:pt idx="130">
                  <c:v>49.062289360955667</c:v>
                </c:pt>
                <c:pt idx="131">
                  <c:v>48.952316362740497</c:v>
                </c:pt>
                <c:pt idx="132">
                  <c:v>48.719359741971246</c:v>
                </c:pt>
                <c:pt idx="133">
                  <c:v>48.481732807686569</c:v>
                </c:pt>
                <c:pt idx="134">
                  <c:v>48.428470190495915</c:v>
                </c:pt>
                <c:pt idx="135">
                  <c:v>48.391651121268374</c:v>
                </c:pt>
                <c:pt idx="136">
                  <c:v>48.336998157511218</c:v>
                </c:pt>
                <c:pt idx="137">
                  <c:v>48.32385160543231</c:v>
                </c:pt>
                <c:pt idx="138">
                  <c:v>47.755385213519183</c:v>
                </c:pt>
                <c:pt idx="139">
                  <c:v>47.752515334696362</c:v>
                </c:pt>
                <c:pt idx="140">
                  <c:v>47.678587076622208</c:v>
                </c:pt>
                <c:pt idx="141">
                  <c:v>47.498022444312852</c:v>
                </c:pt>
                <c:pt idx="142">
                  <c:v>47.460442039192998</c:v>
                </c:pt>
                <c:pt idx="143">
                  <c:v>46.765350185559384</c:v>
                </c:pt>
                <c:pt idx="144">
                  <c:v>45.4081065210719</c:v>
                </c:pt>
                <c:pt idx="145">
                  <c:v>45.317205828490856</c:v>
                </c:pt>
                <c:pt idx="146">
                  <c:v>44.97799617719248</c:v>
                </c:pt>
                <c:pt idx="147">
                  <c:v>44.904031464465795</c:v>
                </c:pt>
                <c:pt idx="148">
                  <c:v>44.323775972911051</c:v>
                </c:pt>
                <c:pt idx="149">
                  <c:v>44.103117101924042</c:v>
                </c:pt>
                <c:pt idx="150">
                  <c:v>44.095514402948972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BA0-484B-A602-342226F4419A}"/>
            </c:ext>
          </c:extLst>
        </c:ser>
        <c:ser>
          <c:idx val="4"/>
          <c:order val="3"/>
          <c:tx>
            <c:strRef>
              <c:f>Data!$S$1</c:f>
              <c:strCache>
                <c:ptCount val="1"/>
                <c:pt idx="0">
                  <c:v>99.7% control limit</c:v>
                </c:pt>
              </c:strCache>
            </c:strRef>
          </c:tx>
          <c:spPr>
            <a:ln w="15875">
              <a:solidFill>
                <a:srgbClr val="000000"/>
              </a:solidFill>
              <a:prstDash val="lgDash"/>
            </a:ln>
          </c:spPr>
          <c:marker>
            <c:symbol val="none"/>
          </c:marker>
          <c:xVal>
            <c:numRef>
              <c:f>Data!$C$2:$C$152</c:f>
              <c:numCache>
                <c:formatCode>General</c:formatCode>
                <c:ptCount val="151"/>
                <c:pt idx="0">
                  <c:v>54</c:v>
                </c:pt>
                <c:pt idx="1">
                  <c:v>336</c:v>
                </c:pt>
                <c:pt idx="2">
                  <c:v>1051</c:v>
                </c:pt>
                <c:pt idx="3">
                  <c:v>1142</c:v>
                </c:pt>
                <c:pt idx="4">
                  <c:v>1154</c:v>
                </c:pt>
                <c:pt idx="5">
                  <c:v>1314</c:v>
                </c:pt>
                <c:pt idx="6">
                  <c:v>1397</c:v>
                </c:pt>
                <c:pt idx="7">
                  <c:v>1433</c:v>
                </c:pt>
                <c:pt idx="8">
                  <c:v>1503</c:v>
                </c:pt>
                <c:pt idx="9">
                  <c:v>1593</c:v>
                </c:pt>
                <c:pt idx="10">
                  <c:v>1687</c:v>
                </c:pt>
                <c:pt idx="11">
                  <c:v>1700</c:v>
                </c:pt>
                <c:pt idx="12">
                  <c:v>1729</c:v>
                </c:pt>
                <c:pt idx="13">
                  <c:v>1757</c:v>
                </c:pt>
                <c:pt idx="14">
                  <c:v>1764</c:v>
                </c:pt>
                <c:pt idx="15">
                  <c:v>1767</c:v>
                </c:pt>
                <c:pt idx="16">
                  <c:v>1773</c:v>
                </c:pt>
                <c:pt idx="17">
                  <c:v>1799</c:v>
                </c:pt>
                <c:pt idx="18">
                  <c:v>1809</c:v>
                </c:pt>
                <c:pt idx="19">
                  <c:v>1861</c:v>
                </c:pt>
                <c:pt idx="20">
                  <c:v>1908</c:v>
                </c:pt>
                <c:pt idx="21">
                  <c:v>1933</c:v>
                </c:pt>
                <c:pt idx="22">
                  <c:v>1936</c:v>
                </c:pt>
                <c:pt idx="23">
                  <c:v>1994</c:v>
                </c:pt>
                <c:pt idx="24">
                  <c:v>2079</c:v>
                </c:pt>
                <c:pt idx="25">
                  <c:v>2156</c:v>
                </c:pt>
                <c:pt idx="26">
                  <c:v>2180</c:v>
                </c:pt>
                <c:pt idx="27">
                  <c:v>2188</c:v>
                </c:pt>
                <c:pt idx="28">
                  <c:v>2204</c:v>
                </c:pt>
                <c:pt idx="29">
                  <c:v>2209</c:v>
                </c:pt>
                <c:pt idx="30">
                  <c:v>2254</c:v>
                </c:pt>
                <c:pt idx="31">
                  <c:v>2260</c:v>
                </c:pt>
                <c:pt idx="32">
                  <c:v>2286</c:v>
                </c:pt>
                <c:pt idx="33">
                  <c:v>2297</c:v>
                </c:pt>
                <c:pt idx="34">
                  <c:v>2298</c:v>
                </c:pt>
                <c:pt idx="35">
                  <c:v>2315</c:v>
                </c:pt>
                <c:pt idx="36">
                  <c:v>2362</c:v>
                </c:pt>
                <c:pt idx="37">
                  <c:v>2470</c:v>
                </c:pt>
                <c:pt idx="38">
                  <c:v>2494</c:v>
                </c:pt>
                <c:pt idx="39">
                  <c:v>2498</c:v>
                </c:pt>
                <c:pt idx="40">
                  <c:v>2509</c:v>
                </c:pt>
                <c:pt idx="41">
                  <c:v>2544</c:v>
                </c:pt>
                <c:pt idx="42">
                  <c:v>2592</c:v>
                </c:pt>
                <c:pt idx="43">
                  <c:v>2628</c:v>
                </c:pt>
                <c:pt idx="44">
                  <c:v>2654</c:v>
                </c:pt>
                <c:pt idx="45">
                  <c:v>2732</c:v>
                </c:pt>
                <c:pt idx="46">
                  <c:v>2741</c:v>
                </c:pt>
                <c:pt idx="47">
                  <c:v>2805</c:v>
                </c:pt>
                <c:pt idx="48">
                  <c:v>2813</c:v>
                </c:pt>
                <c:pt idx="49">
                  <c:v>2820</c:v>
                </c:pt>
                <c:pt idx="50">
                  <c:v>2832</c:v>
                </c:pt>
                <c:pt idx="51">
                  <c:v>2848</c:v>
                </c:pt>
                <c:pt idx="52">
                  <c:v>2850</c:v>
                </c:pt>
                <c:pt idx="53">
                  <c:v>2869</c:v>
                </c:pt>
                <c:pt idx="54">
                  <c:v>2876</c:v>
                </c:pt>
                <c:pt idx="55">
                  <c:v>2912</c:v>
                </c:pt>
                <c:pt idx="56">
                  <c:v>2945</c:v>
                </c:pt>
                <c:pt idx="57">
                  <c:v>2947</c:v>
                </c:pt>
                <c:pt idx="58">
                  <c:v>2986</c:v>
                </c:pt>
                <c:pt idx="59">
                  <c:v>3072</c:v>
                </c:pt>
                <c:pt idx="60">
                  <c:v>3076</c:v>
                </c:pt>
                <c:pt idx="61">
                  <c:v>3090</c:v>
                </c:pt>
                <c:pt idx="62">
                  <c:v>3091</c:v>
                </c:pt>
                <c:pt idx="63">
                  <c:v>3104</c:v>
                </c:pt>
                <c:pt idx="64">
                  <c:v>3194</c:v>
                </c:pt>
                <c:pt idx="65">
                  <c:v>3246</c:v>
                </c:pt>
                <c:pt idx="66">
                  <c:v>3294</c:v>
                </c:pt>
                <c:pt idx="67">
                  <c:v>3309</c:v>
                </c:pt>
                <c:pt idx="68">
                  <c:v>3327</c:v>
                </c:pt>
                <c:pt idx="69">
                  <c:v>3388</c:v>
                </c:pt>
                <c:pt idx="70">
                  <c:v>3393</c:v>
                </c:pt>
                <c:pt idx="71">
                  <c:v>3423</c:v>
                </c:pt>
                <c:pt idx="72">
                  <c:v>3424</c:v>
                </c:pt>
                <c:pt idx="73">
                  <c:v>3434</c:v>
                </c:pt>
                <c:pt idx="74">
                  <c:v>3476</c:v>
                </c:pt>
                <c:pt idx="75">
                  <c:v>3499</c:v>
                </c:pt>
                <c:pt idx="76">
                  <c:v>3535</c:v>
                </c:pt>
                <c:pt idx="77">
                  <c:v>3550</c:v>
                </c:pt>
                <c:pt idx="78">
                  <c:v>3558</c:v>
                </c:pt>
                <c:pt idx="79">
                  <c:v>3565</c:v>
                </c:pt>
                <c:pt idx="80">
                  <c:v>3606</c:v>
                </c:pt>
                <c:pt idx="81">
                  <c:v>3608</c:v>
                </c:pt>
                <c:pt idx="82">
                  <c:v>3649</c:v>
                </c:pt>
                <c:pt idx="83">
                  <c:v>3657</c:v>
                </c:pt>
                <c:pt idx="84">
                  <c:v>3695</c:v>
                </c:pt>
                <c:pt idx="85">
                  <c:v>3760</c:v>
                </c:pt>
                <c:pt idx="86">
                  <c:v>3816</c:v>
                </c:pt>
                <c:pt idx="87">
                  <c:v>3816</c:v>
                </c:pt>
                <c:pt idx="88">
                  <c:v>3822</c:v>
                </c:pt>
                <c:pt idx="89">
                  <c:v>3973</c:v>
                </c:pt>
                <c:pt idx="90">
                  <c:v>4061</c:v>
                </c:pt>
                <c:pt idx="91">
                  <c:v>4114</c:v>
                </c:pt>
                <c:pt idx="92">
                  <c:v>4209</c:v>
                </c:pt>
                <c:pt idx="93">
                  <c:v>4297</c:v>
                </c:pt>
                <c:pt idx="94">
                  <c:v>4326</c:v>
                </c:pt>
                <c:pt idx="95">
                  <c:v>4351</c:v>
                </c:pt>
                <c:pt idx="96">
                  <c:v>4447</c:v>
                </c:pt>
                <c:pt idx="97">
                  <c:v>4503</c:v>
                </c:pt>
                <c:pt idx="98">
                  <c:v>4508</c:v>
                </c:pt>
                <c:pt idx="99">
                  <c:v>4531</c:v>
                </c:pt>
                <c:pt idx="100">
                  <c:v>4592</c:v>
                </c:pt>
                <c:pt idx="101">
                  <c:v>4621</c:v>
                </c:pt>
                <c:pt idx="102">
                  <c:v>4700</c:v>
                </c:pt>
                <c:pt idx="103">
                  <c:v>4721</c:v>
                </c:pt>
                <c:pt idx="104">
                  <c:v>4735</c:v>
                </c:pt>
                <c:pt idx="105">
                  <c:v>4758</c:v>
                </c:pt>
                <c:pt idx="106">
                  <c:v>4782</c:v>
                </c:pt>
                <c:pt idx="107">
                  <c:v>4860</c:v>
                </c:pt>
                <c:pt idx="108">
                  <c:v>5000</c:v>
                </c:pt>
                <c:pt idx="109">
                  <c:v>5119</c:v>
                </c:pt>
                <c:pt idx="110">
                  <c:v>5146</c:v>
                </c:pt>
                <c:pt idx="111">
                  <c:v>5150</c:v>
                </c:pt>
                <c:pt idx="112">
                  <c:v>5219</c:v>
                </c:pt>
                <c:pt idx="113">
                  <c:v>5250</c:v>
                </c:pt>
                <c:pt idx="114">
                  <c:v>5301</c:v>
                </c:pt>
                <c:pt idx="115">
                  <c:v>5304</c:v>
                </c:pt>
                <c:pt idx="116">
                  <c:v>5312</c:v>
                </c:pt>
                <c:pt idx="117">
                  <c:v>5408</c:v>
                </c:pt>
                <c:pt idx="118">
                  <c:v>5470</c:v>
                </c:pt>
                <c:pt idx="119">
                  <c:v>5712</c:v>
                </c:pt>
                <c:pt idx="120">
                  <c:v>5894</c:v>
                </c:pt>
                <c:pt idx="121">
                  <c:v>5951</c:v>
                </c:pt>
                <c:pt idx="122">
                  <c:v>6027</c:v>
                </c:pt>
                <c:pt idx="123">
                  <c:v>6030</c:v>
                </c:pt>
                <c:pt idx="124">
                  <c:v>6070</c:v>
                </c:pt>
                <c:pt idx="125">
                  <c:v>6102</c:v>
                </c:pt>
                <c:pt idx="126">
                  <c:v>6400</c:v>
                </c:pt>
                <c:pt idx="127">
                  <c:v>6532</c:v>
                </c:pt>
                <c:pt idx="128">
                  <c:v>6739</c:v>
                </c:pt>
                <c:pt idx="129">
                  <c:v>6964</c:v>
                </c:pt>
                <c:pt idx="130">
                  <c:v>7117</c:v>
                </c:pt>
                <c:pt idx="131">
                  <c:v>7232</c:v>
                </c:pt>
                <c:pt idx="132">
                  <c:v>7485</c:v>
                </c:pt>
                <c:pt idx="133">
                  <c:v>7757</c:v>
                </c:pt>
                <c:pt idx="134">
                  <c:v>7820</c:v>
                </c:pt>
                <c:pt idx="135">
                  <c:v>7864</c:v>
                </c:pt>
                <c:pt idx="136">
                  <c:v>7930</c:v>
                </c:pt>
                <c:pt idx="137">
                  <c:v>7946</c:v>
                </c:pt>
                <c:pt idx="138">
                  <c:v>8687</c:v>
                </c:pt>
                <c:pt idx="139">
                  <c:v>8691</c:v>
                </c:pt>
                <c:pt idx="140">
                  <c:v>8795</c:v>
                </c:pt>
                <c:pt idx="141">
                  <c:v>9057</c:v>
                </c:pt>
                <c:pt idx="142">
                  <c:v>9113</c:v>
                </c:pt>
                <c:pt idx="143">
                  <c:v>10250</c:v>
                </c:pt>
                <c:pt idx="144">
                  <c:v>13183</c:v>
                </c:pt>
                <c:pt idx="145">
                  <c:v>13423</c:v>
                </c:pt>
                <c:pt idx="146">
                  <c:v>14379</c:v>
                </c:pt>
                <c:pt idx="147">
                  <c:v>14601</c:v>
                </c:pt>
                <c:pt idx="148">
                  <c:v>16536</c:v>
                </c:pt>
                <c:pt idx="149">
                  <c:v>17374</c:v>
                </c:pt>
                <c:pt idx="150">
                  <c:v>17404</c:v>
                </c:pt>
              </c:numCache>
            </c:numRef>
          </c:xVal>
          <c:yVal>
            <c:numRef>
              <c:f>Data!$S$2:$S$152</c:f>
              <c:numCache>
                <c:formatCode>0.000</c:formatCode>
                <c:ptCount val="151"/>
                <c:pt idx="0">
                  <c:v>-206.79292157619091</c:v>
                </c:pt>
                <c:pt idx="1">
                  <c:v>-61.76161248345845</c:v>
                </c:pt>
                <c:pt idx="2">
                  <c:v>-19.586399938642941</c:v>
                </c:pt>
                <c:pt idx="3">
                  <c:v>-17.354783079263399</c:v>
                </c:pt>
                <c:pt idx="4">
                  <c:v>-17.080373503984703</c:v>
                </c:pt>
                <c:pt idx="5">
                  <c:v>-13.788722586771726</c:v>
                </c:pt>
                <c:pt idx="6">
                  <c:v>-12.308569000026417</c:v>
                </c:pt>
                <c:pt idx="7">
                  <c:v>-11.706931080414641</c:v>
                </c:pt>
                <c:pt idx="8">
                  <c:v>-10.599576452269446</c:v>
                </c:pt>
                <c:pt idx="9">
                  <c:v>-9.2845364137975466</c:v>
                </c:pt>
                <c:pt idx="10">
                  <c:v>-8.0250063633325013</c:v>
                </c:pt>
                <c:pt idx="11">
                  <c:v>-7.8590885625272904</c:v>
                </c:pt>
                <c:pt idx="12">
                  <c:v>-7.4957306583587382</c:v>
                </c:pt>
                <c:pt idx="13">
                  <c:v>-7.1534732197438231</c:v>
                </c:pt>
                <c:pt idx="14">
                  <c:v>-7.0691846854713631</c:v>
                </c:pt>
                <c:pt idx="15">
                  <c:v>-7.0332144483425338</c:v>
                </c:pt>
                <c:pt idx="16">
                  <c:v>-6.9615480525610423</c:v>
                </c:pt>
                <c:pt idx="17">
                  <c:v>-6.6551478976586225</c:v>
                </c:pt>
                <c:pt idx="18">
                  <c:v>-6.5390643376637669</c:v>
                </c:pt>
                <c:pt idx="19">
                  <c:v>-5.9505904837406689</c:v>
                </c:pt>
                <c:pt idx="20">
                  <c:v>-5.4395335432291745</c:v>
                </c:pt>
                <c:pt idx="21">
                  <c:v>-5.1753209743775486</c:v>
                </c:pt>
                <c:pt idx="22">
                  <c:v>-5.1439598409731957</c:v>
                </c:pt>
                <c:pt idx="23">
                  <c:v>-4.5516257606548436</c:v>
                </c:pt>
                <c:pt idx="24">
                  <c:v>-3.728750554691473</c:v>
                </c:pt>
                <c:pt idx="25">
                  <c:v>-3.0257287841361347</c:v>
                </c:pt>
                <c:pt idx="26">
                  <c:v>-2.814256199179475</c:v>
                </c:pt>
                <c:pt idx="27">
                  <c:v>-2.7445397307180812</c:v>
                </c:pt>
                <c:pt idx="28">
                  <c:v>-2.6062472668124599</c:v>
                </c:pt>
                <c:pt idx="29">
                  <c:v>-2.5633393047309738</c:v>
                </c:pt>
                <c:pt idx="30">
                  <c:v>-2.1836151651395852</c:v>
                </c:pt>
                <c:pt idx="31">
                  <c:v>-2.1338439980850339</c:v>
                </c:pt>
                <c:pt idx="32">
                  <c:v>-1.9204380567104664</c:v>
                </c:pt>
                <c:pt idx="33">
                  <c:v>-1.831243594864695</c:v>
                </c:pt>
                <c:pt idx="34">
                  <c:v>-1.8231667792999531</c:v>
                </c:pt>
                <c:pt idx="35">
                  <c:v>-1.6866626301258805</c:v>
                </c:pt>
                <c:pt idx="36">
                  <c:v>-1.3169684260198267</c:v>
                </c:pt>
                <c:pt idx="37">
                  <c:v>-0.50780280010740597</c:v>
                </c:pt>
                <c:pt idx="38">
                  <c:v>-0.3351640218255767</c:v>
                </c:pt>
                <c:pt idx="39">
                  <c:v>-0.3066330393420742</c:v>
                </c:pt>
                <c:pt idx="40">
                  <c:v>-0.22852494634356901</c:v>
                </c:pt>
                <c:pt idx="41">
                  <c:v>1.6621468664489214E-2</c:v>
                </c:pt>
                <c:pt idx="42">
                  <c:v>0.34471362691589746</c:v>
                </c:pt>
                <c:pt idx="43">
                  <c:v>0.58486113426244657</c:v>
                </c:pt>
                <c:pt idx="44">
                  <c:v>0.75525374456692163</c:v>
                </c:pt>
                <c:pt idx="45">
                  <c:v>1.2517551002095146</c:v>
                </c:pt>
                <c:pt idx="46">
                  <c:v>1.3076759159184377</c:v>
                </c:pt>
                <c:pt idx="47">
                  <c:v>1.6975413674733488</c:v>
                </c:pt>
                <c:pt idx="48">
                  <c:v>1.7453367962049455</c:v>
                </c:pt>
                <c:pt idx="49">
                  <c:v>1.7869908485894896</c:v>
                </c:pt>
                <c:pt idx="50">
                  <c:v>1.858038163023906</c:v>
                </c:pt>
                <c:pt idx="51">
                  <c:v>1.9520685144983148</c:v>
                </c:pt>
                <c:pt idx="52">
                  <c:v>1.9637665999187419</c:v>
                </c:pt>
                <c:pt idx="53">
                  <c:v>2.0742876184550241</c:v>
                </c:pt>
                <c:pt idx="54">
                  <c:v>2.1147295435066269</c:v>
                </c:pt>
                <c:pt idx="55">
                  <c:v>2.3204079241734377</c:v>
                </c:pt>
                <c:pt idx="56">
                  <c:v>2.5056237733969908</c:v>
                </c:pt>
                <c:pt idx="57">
                  <c:v>2.516748884228214</c:v>
                </c:pt>
                <c:pt idx="58">
                  <c:v>2.7314494752095655</c:v>
                </c:pt>
                <c:pt idx="59">
                  <c:v>3.1903596443404041</c:v>
                </c:pt>
                <c:pt idx="60">
                  <c:v>3.2112347049222478</c:v>
                </c:pt>
                <c:pt idx="61">
                  <c:v>3.2839779349104106</c:v>
                </c:pt>
                <c:pt idx="62">
                  <c:v>3.2891549605786032</c:v>
                </c:pt>
                <c:pt idx="63">
                  <c:v>3.3562284665966189</c:v>
                </c:pt>
                <c:pt idx="64">
                  <c:v>3.8092954208403498</c:v>
                </c:pt>
                <c:pt idx="65">
                  <c:v>4.0624353572527596</c:v>
                </c:pt>
                <c:pt idx="66">
                  <c:v>4.2907625637674229</c:v>
                </c:pt>
                <c:pt idx="67">
                  <c:v>4.361093944009383</c:v>
                </c:pt>
                <c:pt idx="68">
                  <c:v>4.4448629501176384</c:v>
                </c:pt>
                <c:pt idx="69">
                  <c:v>4.7237649549374154</c:v>
                </c:pt>
                <c:pt idx="70">
                  <c:v>4.7462916749868675</c:v>
                </c:pt>
                <c:pt idx="71">
                  <c:v>4.8804138436334554</c:v>
                </c:pt>
                <c:pt idx="72">
                  <c:v>4.8848542011671476</c:v>
                </c:pt>
                <c:pt idx="73">
                  <c:v>4.9291510448801077</c:v>
                </c:pt>
                <c:pt idx="74">
                  <c:v>5.1131056540035118</c:v>
                </c:pt>
                <c:pt idx="75">
                  <c:v>5.2124362167856901</c:v>
                </c:pt>
                <c:pt idx="76">
                  <c:v>5.3659595854752311</c:v>
                </c:pt>
                <c:pt idx="77">
                  <c:v>5.4292373488876322</c:v>
                </c:pt>
                <c:pt idx="78">
                  <c:v>5.4628217515809396</c:v>
                </c:pt>
                <c:pt idx="79">
                  <c:v>5.4921153222498376</c:v>
                </c:pt>
                <c:pt idx="80">
                  <c:v>5.6619754994041003</c:v>
                </c:pt>
                <c:pt idx="81">
                  <c:v>5.6701872213620277</c:v>
                </c:pt>
                <c:pt idx="82">
                  <c:v>5.8370368570653213</c:v>
                </c:pt>
                <c:pt idx="83">
                  <c:v>5.8692652935729903</c:v>
                </c:pt>
                <c:pt idx="84">
                  <c:v>6.0209183009472582</c:v>
                </c:pt>
                <c:pt idx="85">
                  <c:v>6.2749751730473378</c:v>
                </c:pt>
                <c:pt idx="86">
                  <c:v>6.4886293243598061</c:v>
                </c:pt>
                <c:pt idx="87">
                  <c:v>6.4886293243598061</c:v>
                </c:pt>
                <c:pt idx="88">
                  <c:v>6.5112419172219518</c:v>
                </c:pt>
                <c:pt idx="89">
                  <c:v>7.0633486821591092</c:v>
                </c:pt>
                <c:pt idx="90">
                  <c:v>7.3708067726264161</c:v>
                </c:pt>
                <c:pt idx="91">
                  <c:v>7.5512015928263487</c:v>
                </c:pt>
                <c:pt idx="92">
                  <c:v>7.8659819003256679</c:v>
                </c:pt>
                <c:pt idx="93">
                  <c:v>8.1482046928597249</c:v>
                </c:pt>
                <c:pt idx="94">
                  <c:v>8.2393180219934017</c:v>
                </c:pt>
                <c:pt idx="95">
                  <c:v>8.3171317624861274</c:v>
                </c:pt>
                <c:pt idx="96">
                  <c:v>8.6098137816757756</c:v>
                </c:pt>
                <c:pt idx="97">
                  <c:v>8.7762058144196367</c:v>
                </c:pt>
                <c:pt idx="98">
                  <c:v>8.7909112884968579</c:v>
                </c:pt>
                <c:pt idx="99">
                  <c:v>8.8582426568239754</c:v>
                </c:pt>
                <c:pt idx="100">
                  <c:v>9.0343607135197495</c:v>
                </c:pt>
                <c:pt idx="101">
                  <c:v>9.1168632891920538</c:v>
                </c:pt>
                <c:pt idx="102">
                  <c:v>9.3377254184266221</c:v>
                </c:pt>
                <c:pt idx="103">
                  <c:v>9.3955008986894981</c:v>
                </c:pt>
                <c:pt idx="104">
                  <c:v>9.4338041695772539</c:v>
                </c:pt>
                <c:pt idx="105">
                  <c:v>9.4963635781927778</c:v>
                </c:pt>
                <c:pt idx="106">
                  <c:v>9.5611611637921712</c:v>
                </c:pt>
                <c:pt idx="107">
                  <c:v>9.7684281355169773</c:v>
                </c:pt>
                <c:pt idx="108">
                  <c:v>10.12820714155616</c:v>
                </c:pt>
                <c:pt idx="109">
                  <c:v>10.422342026416722</c:v>
                </c:pt>
                <c:pt idx="110">
                  <c:v>10.487654425696995</c:v>
                </c:pt>
                <c:pt idx="111">
                  <c:v>10.497286629388327</c:v>
                </c:pt>
                <c:pt idx="112">
                  <c:v>10.661695113625619</c:v>
                </c:pt>
                <c:pt idx="113">
                  <c:v>10.73450237587101</c:v>
                </c:pt>
                <c:pt idx="114">
                  <c:v>10.852889510702852</c:v>
                </c:pt>
                <c:pt idx="115">
                  <c:v>10.859800237013566</c:v>
                </c:pt>
                <c:pt idx="116">
                  <c:v>10.878200210740825</c:v>
                </c:pt>
                <c:pt idx="117">
                  <c:v>11.095805401245855</c:v>
                </c:pt>
                <c:pt idx="118">
                  <c:v>11.233287246349676</c:v>
                </c:pt>
                <c:pt idx="119">
                  <c:v>11.748316290840496</c:v>
                </c:pt>
                <c:pt idx="120">
                  <c:v>12.114570581850288</c:v>
                </c:pt>
                <c:pt idx="121">
                  <c:v>12.225806993409513</c:v>
                </c:pt>
                <c:pt idx="122">
                  <c:v>12.371660368562786</c:v>
                </c:pt>
                <c:pt idx="123">
                  <c:v>12.37736110295252</c:v>
                </c:pt>
                <c:pt idx="124">
                  <c:v>12.452966592307575</c:v>
                </c:pt>
                <c:pt idx="125">
                  <c:v>12.512914960412811</c:v>
                </c:pt>
                <c:pt idx="126">
                  <c:v>13.049414939534465</c:v>
                </c:pt>
                <c:pt idx="127">
                  <c:v>13.275239979275181</c:v>
                </c:pt>
                <c:pt idx="128">
                  <c:v>13.615922101895237</c:v>
                </c:pt>
                <c:pt idx="129">
                  <c:v>13.968861912571118</c:v>
                </c:pt>
                <c:pt idx="130">
                  <c:v>14.199240259609599</c:v>
                </c:pt>
                <c:pt idx="131">
                  <c:v>14.367566277285889</c:v>
                </c:pt>
                <c:pt idx="132">
                  <c:v>14.724132533565353</c:v>
                </c:pt>
                <c:pt idx="133">
                  <c:v>15.08784722889904</c:v>
                </c:pt>
                <c:pt idx="134">
                  <c:v>15.169371642966368</c:v>
                </c:pt>
                <c:pt idx="135">
                  <c:v>15.225727361171781</c:v>
                </c:pt>
                <c:pt idx="136">
                  <c:v>15.309379856718458</c:v>
                </c:pt>
                <c:pt idx="137">
                  <c:v>15.329502130308615</c:v>
                </c:pt>
                <c:pt idx="138">
                  <c:v>16.199603750583812</c:v>
                </c:pt>
                <c:pt idx="139">
                  <c:v>16.2039964222514</c:v>
                </c:pt>
                <c:pt idx="140">
                  <c:v>16.317151919303669</c:v>
                </c:pt>
                <c:pt idx="141">
                  <c:v>16.593526356511873</c:v>
                </c:pt>
                <c:pt idx="142">
                  <c:v>16.651047384756545</c:v>
                </c:pt>
                <c:pt idx="143">
                  <c:v>17.714963487256973</c:v>
                </c:pt>
                <c:pt idx="144">
                  <c:v>19.792377259431696</c:v>
                </c:pt>
                <c:pt idx="145">
                  <c:v>19.931510972565952</c:v>
                </c:pt>
                <c:pt idx="146">
                  <c:v>20.450709418430812</c:v>
                </c:pt>
                <c:pt idx="147">
                  <c:v>20.563920713420629</c:v>
                </c:pt>
                <c:pt idx="148">
                  <c:v>21.452066873963609</c:v>
                </c:pt>
                <c:pt idx="149">
                  <c:v>21.789810043841683</c:v>
                </c:pt>
                <c:pt idx="150">
                  <c:v>21.801446827987199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BA0-484B-A602-342226F4419A}"/>
            </c:ext>
          </c:extLst>
        </c:ser>
        <c:ser>
          <c:idx val="5"/>
          <c:order val="4"/>
          <c:tx>
            <c:strRef>
              <c:f>Data!$T$1</c:f>
              <c:strCache>
                <c:ptCount val="1"/>
                <c:pt idx="0">
                  <c:v>99.7% control limit</c:v>
                </c:pt>
              </c:strCache>
            </c:strRef>
          </c:tx>
          <c:spPr>
            <a:ln w="15875">
              <a:solidFill>
                <a:srgbClr val="000000"/>
              </a:solidFill>
              <a:prstDash val="lgDash"/>
            </a:ln>
          </c:spPr>
          <c:marker>
            <c:symbol val="none"/>
          </c:marker>
          <c:xVal>
            <c:numRef>
              <c:f>Data!$C$2:$C$152</c:f>
              <c:numCache>
                <c:formatCode>General</c:formatCode>
                <c:ptCount val="151"/>
                <c:pt idx="0">
                  <c:v>54</c:v>
                </c:pt>
                <c:pt idx="1">
                  <c:v>336</c:v>
                </c:pt>
                <c:pt idx="2">
                  <c:v>1051</c:v>
                </c:pt>
                <c:pt idx="3">
                  <c:v>1142</c:v>
                </c:pt>
                <c:pt idx="4">
                  <c:v>1154</c:v>
                </c:pt>
                <c:pt idx="5">
                  <c:v>1314</c:v>
                </c:pt>
                <c:pt idx="6">
                  <c:v>1397</c:v>
                </c:pt>
                <c:pt idx="7">
                  <c:v>1433</c:v>
                </c:pt>
                <c:pt idx="8">
                  <c:v>1503</c:v>
                </c:pt>
                <c:pt idx="9">
                  <c:v>1593</c:v>
                </c:pt>
                <c:pt idx="10">
                  <c:v>1687</c:v>
                </c:pt>
                <c:pt idx="11">
                  <c:v>1700</c:v>
                </c:pt>
                <c:pt idx="12">
                  <c:v>1729</c:v>
                </c:pt>
                <c:pt idx="13">
                  <c:v>1757</c:v>
                </c:pt>
                <c:pt idx="14">
                  <c:v>1764</c:v>
                </c:pt>
                <c:pt idx="15">
                  <c:v>1767</c:v>
                </c:pt>
                <c:pt idx="16">
                  <c:v>1773</c:v>
                </c:pt>
                <c:pt idx="17">
                  <c:v>1799</c:v>
                </c:pt>
                <c:pt idx="18">
                  <c:v>1809</c:v>
                </c:pt>
                <c:pt idx="19">
                  <c:v>1861</c:v>
                </c:pt>
                <c:pt idx="20">
                  <c:v>1908</c:v>
                </c:pt>
                <c:pt idx="21">
                  <c:v>1933</c:v>
                </c:pt>
                <c:pt idx="22">
                  <c:v>1936</c:v>
                </c:pt>
                <c:pt idx="23">
                  <c:v>1994</c:v>
                </c:pt>
                <c:pt idx="24">
                  <c:v>2079</c:v>
                </c:pt>
                <c:pt idx="25">
                  <c:v>2156</c:v>
                </c:pt>
                <c:pt idx="26">
                  <c:v>2180</c:v>
                </c:pt>
                <c:pt idx="27">
                  <c:v>2188</c:v>
                </c:pt>
                <c:pt idx="28">
                  <c:v>2204</c:v>
                </c:pt>
                <c:pt idx="29">
                  <c:v>2209</c:v>
                </c:pt>
                <c:pt idx="30">
                  <c:v>2254</c:v>
                </c:pt>
                <c:pt idx="31">
                  <c:v>2260</c:v>
                </c:pt>
                <c:pt idx="32">
                  <c:v>2286</c:v>
                </c:pt>
                <c:pt idx="33">
                  <c:v>2297</c:v>
                </c:pt>
                <c:pt idx="34">
                  <c:v>2298</c:v>
                </c:pt>
                <c:pt idx="35">
                  <c:v>2315</c:v>
                </c:pt>
                <c:pt idx="36">
                  <c:v>2362</c:v>
                </c:pt>
                <c:pt idx="37">
                  <c:v>2470</c:v>
                </c:pt>
                <c:pt idx="38">
                  <c:v>2494</c:v>
                </c:pt>
                <c:pt idx="39">
                  <c:v>2498</c:v>
                </c:pt>
                <c:pt idx="40">
                  <c:v>2509</c:v>
                </c:pt>
                <c:pt idx="41">
                  <c:v>2544</c:v>
                </c:pt>
                <c:pt idx="42">
                  <c:v>2592</c:v>
                </c:pt>
                <c:pt idx="43">
                  <c:v>2628</c:v>
                </c:pt>
                <c:pt idx="44">
                  <c:v>2654</c:v>
                </c:pt>
                <c:pt idx="45">
                  <c:v>2732</c:v>
                </c:pt>
                <c:pt idx="46">
                  <c:v>2741</c:v>
                </c:pt>
                <c:pt idx="47">
                  <c:v>2805</c:v>
                </c:pt>
                <c:pt idx="48">
                  <c:v>2813</c:v>
                </c:pt>
                <c:pt idx="49">
                  <c:v>2820</c:v>
                </c:pt>
                <c:pt idx="50">
                  <c:v>2832</c:v>
                </c:pt>
                <c:pt idx="51">
                  <c:v>2848</c:v>
                </c:pt>
                <c:pt idx="52">
                  <c:v>2850</c:v>
                </c:pt>
                <c:pt idx="53">
                  <c:v>2869</c:v>
                </c:pt>
                <c:pt idx="54">
                  <c:v>2876</c:v>
                </c:pt>
                <c:pt idx="55">
                  <c:v>2912</c:v>
                </c:pt>
                <c:pt idx="56">
                  <c:v>2945</c:v>
                </c:pt>
                <c:pt idx="57">
                  <c:v>2947</c:v>
                </c:pt>
                <c:pt idx="58">
                  <c:v>2986</c:v>
                </c:pt>
                <c:pt idx="59">
                  <c:v>3072</c:v>
                </c:pt>
                <c:pt idx="60">
                  <c:v>3076</c:v>
                </c:pt>
                <c:pt idx="61">
                  <c:v>3090</c:v>
                </c:pt>
                <c:pt idx="62">
                  <c:v>3091</c:v>
                </c:pt>
                <c:pt idx="63">
                  <c:v>3104</c:v>
                </c:pt>
                <c:pt idx="64">
                  <c:v>3194</c:v>
                </c:pt>
                <c:pt idx="65">
                  <c:v>3246</c:v>
                </c:pt>
                <c:pt idx="66">
                  <c:v>3294</c:v>
                </c:pt>
                <c:pt idx="67">
                  <c:v>3309</c:v>
                </c:pt>
                <c:pt idx="68">
                  <c:v>3327</c:v>
                </c:pt>
                <c:pt idx="69">
                  <c:v>3388</c:v>
                </c:pt>
                <c:pt idx="70">
                  <c:v>3393</c:v>
                </c:pt>
                <c:pt idx="71">
                  <c:v>3423</c:v>
                </c:pt>
                <c:pt idx="72">
                  <c:v>3424</c:v>
                </c:pt>
                <c:pt idx="73">
                  <c:v>3434</c:v>
                </c:pt>
                <c:pt idx="74">
                  <c:v>3476</c:v>
                </c:pt>
                <c:pt idx="75">
                  <c:v>3499</c:v>
                </c:pt>
                <c:pt idx="76">
                  <c:v>3535</c:v>
                </c:pt>
                <c:pt idx="77">
                  <c:v>3550</c:v>
                </c:pt>
                <c:pt idx="78">
                  <c:v>3558</c:v>
                </c:pt>
                <c:pt idx="79">
                  <c:v>3565</c:v>
                </c:pt>
                <c:pt idx="80">
                  <c:v>3606</c:v>
                </c:pt>
                <c:pt idx="81">
                  <c:v>3608</c:v>
                </c:pt>
                <c:pt idx="82">
                  <c:v>3649</c:v>
                </c:pt>
                <c:pt idx="83">
                  <c:v>3657</c:v>
                </c:pt>
                <c:pt idx="84">
                  <c:v>3695</c:v>
                </c:pt>
                <c:pt idx="85">
                  <c:v>3760</c:v>
                </c:pt>
                <c:pt idx="86">
                  <c:v>3816</c:v>
                </c:pt>
                <c:pt idx="87">
                  <c:v>3816</c:v>
                </c:pt>
                <c:pt idx="88">
                  <c:v>3822</c:v>
                </c:pt>
                <c:pt idx="89">
                  <c:v>3973</c:v>
                </c:pt>
                <c:pt idx="90">
                  <c:v>4061</c:v>
                </c:pt>
                <c:pt idx="91">
                  <c:v>4114</c:v>
                </c:pt>
                <c:pt idx="92">
                  <c:v>4209</c:v>
                </c:pt>
                <c:pt idx="93">
                  <c:v>4297</c:v>
                </c:pt>
                <c:pt idx="94">
                  <c:v>4326</c:v>
                </c:pt>
                <c:pt idx="95">
                  <c:v>4351</c:v>
                </c:pt>
                <c:pt idx="96">
                  <c:v>4447</c:v>
                </c:pt>
                <c:pt idx="97">
                  <c:v>4503</c:v>
                </c:pt>
                <c:pt idx="98">
                  <c:v>4508</c:v>
                </c:pt>
                <c:pt idx="99">
                  <c:v>4531</c:v>
                </c:pt>
                <c:pt idx="100">
                  <c:v>4592</c:v>
                </c:pt>
                <c:pt idx="101">
                  <c:v>4621</c:v>
                </c:pt>
                <c:pt idx="102">
                  <c:v>4700</c:v>
                </c:pt>
                <c:pt idx="103">
                  <c:v>4721</c:v>
                </c:pt>
                <c:pt idx="104">
                  <c:v>4735</c:v>
                </c:pt>
                <c:pt idx="105">
                  <c:v>4758</c:v>
                </c:pt>
                <c:pt idx="106">
                  <c:v>4782</c:v>
                </c:pt>
                <c:pt idx="107">
                  <c:v>4860</c:v>
                </c:pt>
                <c:pt idx="108">
                  <c:v>5000</c:v>
                </c:pt>
                <c:pt idx="109">
                  <c:v>5119</c:v>
                </c:pt>
                <c:pt idx="110">
                  <c:v>5146</c:v>
                </c:pt>
                <c:pt idx="111">
                  <c:v>5150</c:v>
                </c:pt>
                <c:pt idx="112">
                  <c:v>5219</c:v>
                </c:pt>
                <c:pt idx="113">
                  <c:v>5250</c:v>
                </c:pt>
                <c:pt idx="114">
                  <c:v>5301</c:v>
                </c:pt>
                <c:pt idx="115">
                  <c:v>5304</c:v>
                </c:pt>
                <c:pt idx="116">
                  <c:v>5312</c:v>
                </c:pt>
                <c:pt idx="117">
                  <c:v>5408</c:v>
                </c:pt>
                <c:pt idx="118">
                  <c:v>5470</c:v>
                </c:pt>
                <c:pt idx="119">
                  <c:v>5712</c:v>
                </c:pt>
                <c:pt idx="120">
                  <c:v>5894</c:v>
                </c:pt>
                <c:pt idx="121">
                  <c:v>5951</c:v>
                </c:pt>
                <c:pt idx="122">
                  <c:v>6027</c:v>
                </c:pt>
                <c:pt idx="123">
                  <c:v>6030</c:v>
                </c:pt>
                <c:pt idx="124">
                  <c:v>6070</c:v>
                </c:pt>
                <c:pt idx="125">
                  <c:v>6102</c:v>
                </c:pt>
                <c:pt idx="126">
                  <c:v>6400</c:v>
                </c:pt>
                <c:pt idx="127">
                  <c:v>6532</c:v>
                </c:pt>
                <c:pt idx="128">
                  <c:v>6739</c:v>
                </c:pt>
                <c:pt idx="129">
                  <c:v>6964</c:v>
                </c:pt>
                <c:pt idx="130">
                  <c:v>7117</c:v>
                </c:pt>
                <c:pt idx="131">
                  <c:v>7232</c:v>
                </c:pt>
                <c:pt idx="132">
                  <c:v>7485</c:v>
                </c:pt>
                <c:pt idx="133">
                  <c:v>7757</c:v>
                </c:pt>
                <c:pt idx="134">
                  <c:v>7820</c:v>
                </c:pt>
                <c:pt idx="135">
                  <c:v>7864</c:v>
                </c:pt>
                <c:pt idx="136">
                  <c:v>7930</c:v>
                </c:pt>
                <c:pt idx="137">
                  <c:v>7946</c:v>
                </c:pt>
                <c:pt idx="138">
                  <c:v>8687</c:v>
                </c:pt>
                <c:pt idx="139">
                  <c:v>8691</c:v>
                </c:pt>
                <c:pt idx="140">
                  <c:v>8795</c:v>
                </c:pt>
                <c:pt idx="141">
                  <c:v>9057</c:v>
                </c:pt>
                <c:pt idx="142">
                  <c:v>9113</c:v>
                </c:pt>
                <c:pt idx="143">
                  <c:v>10250</c:v>
                </c:pt>
                <c:pt idx="144">
                  <c:v>13183</c:v>
                </c:pt>
                <c:pt idx="145">
                  <c:v>13423</c:v>
                </c:pt>
                <c:pt idx="146">
                  <c:v>14379</c:v>
                </c:pt>
                <c:pt idx="147">
                  <c:v>14601</c:v>
                </c:pt>
                <c:pt idx="148">
                  <c:v>16536</c:v>
                </c:pt>
                <c:pt idx="149">
                  <c:v>17374</c:v>
                </c:pt>
                <c:pt idx="150">
                  <c:v>17404</c:v>
                </c:pt>
              </c:numCache>
            </c:numRef>
          </c:xVal>
          <c:yVal>
            <c:numRef>
              <c:f>Data!$T$2:$T$152</c:f>
              <c:numCache>
                <c:formatCode>0.000</c:formatCode>
                <c:ptCount val="151"/>
                <c:pt idx="0">
                  <c:v>277.36444536316748</c:v>
                </c:pt>
                <c:pt idx="1">
                  <c:v>132.33313627043498</c:v>
                </c:pt>
                <c:pt idx="2">
                  <c:v>90.157923725619483</c:v>
                </c:pt>
                <c:pt idx="3">
                  <c:v>87.926306866239941</c:v>
                </c:pt>
                <c:pt idx="4">
                  <c:v>87.651897290961244</c:v>
                </c:pt>
                <c:pt idx="5">
                  <c:v>84.360246373748268</c:v>
                </c:pt>
                <c:pt idx="6">
                  <c:v>82.880092787002951</c:v>
                </c:pt>
                <c:pt idx="7">
                  <c:v>82.27845486739119</c:v>
                </c:pt>
                <c:pt idx="8">
                  <c:v>81.171100239245987</c:v>
                </c:pt>
                <c:pt idx="9">
                  <c:v>79.856060200774095</c:v>
                </c:pt>
                <c:pt idx="10">
                  <c:v>78.596530150309036</c:v>
                </c:pt>
                <c:pt idx="11">
                  <c:v>78.430612349503832</c:v>
                </c:pt>
                <c:pt idx="12">
                  <c:v>78.06725444533528</c:v>
                </c:pt>
                <c:pt idx="13">
                  <c:v>77.724997006720372</c:v>
                </c:pt>
                <c:pt idx="14">
                  <c:v>77.640708472447898</c:v>
                </c:pt>
                <c:pt idx="15">
                  <c:v>77.604738235319076</c:v>
                </c:pt>
                <c:pt idx="16">
                  <c:v>77.533071839537584</c:v>
                </c:pt>
                <c:pt idx="17">
                  <c:v>77.226671684635164</c:v>
                </c:pt>
                <c:pt idx="18">
                  <c:v>77.110588124640316</c:v>
                </c:pt>
                <c:pt idx="19">
                  <c:v>76.522114270717211</c:v>
                </c:pt>
                <c:pt idx="20">
                  <c:v>76.011057330205716</c:v>
                </c:pt>
                <c:pt idx="21">
                  <c:v>75.746844761354083</c:v>
                </c:pt>
                <c:pt idx="22">
                  <c:v>75.715483627949737</c:v>
                </c:pt>
                <c:pt idx="23">
                  <c:v>75.123149547631385</c:v>
                </c:pt>
                <c:pt idx="24">
                  <c:v>74.300274341668015</c:v>
                </c:pt>
                <c:pt idx="25">
                  <c:v>73.597252571112676</c:v>
                </c:pt>
                <c:pt idx="26">
                  <c:v>73.385779986156024</c:v>
                </c:pt>
                <c:pt idx="27">
                  <c:v>73.31606351769463</c:v>
                </c:pt>
                <c:pt idx="28">
                  <c:v>73.177771053789002</c:v>
                </c:pt>
                <c:pt idx="29">
                  <c:v>73.134863091707516</c:v>
                </c:pt>
                <c:pt idx="30">
                  <c:v>72.755138952116127</c:v>
                </c:pt>
                <c:pt idx="31">
                  <c:v>72.705367785061583</c:v>
                </c:pt>
                <c:pt idx="32">
                  <c:v>72.491961843687008</c:v>
                </c:pt>
                <c:pt idx="33">
                  <c:v>72.402767381841244</c:v>
                </c:pt>
                <c:pt idx="34">
                  <c:v>72.394690566276495</c:v>
                </c:pt>
                <c:pt idx="35">
                  <c:v>72.258186417102422</c:v>
                </c:pt>
                <c:pt idx="36">
                  <c:v>71.888492212996368</c:v>
                </c:pt>
                <c:pt idx="37">
                  <c:v>71.079326587083955</c:v>
                </c:pt>
                <c:pt idx="38">
                  <c:v>70.906687808802118</c:v>
                </c:pt>
                <c:pt idx="39">
                  <c:v>70.878156826318616</c:v>
                </c:pt>
                <c:pt idx="40">
                  <c:v>70.800048733320111</c:v>
                </c:pt>
                <c:pt idx="41">
                  <c:v>70.55490231831206</c:v>
                </c:pt>
                <c:pt idx="42">
                  <c:v>70.226810160060637</c:v>
                </c:pt>
                <c:pt idx="43">
                  <c:v>69.986662652714102</c:v>
                </c:pt>
                <c:pt idx="44">
                  <c:v>69.816270042409627</c:v>
                </c:pt>
                <c:pt idx="45">
                  <c:v>69.31976868676702</c:v>
                </c:pt>
                <c:pt idx="46">
                  <c:v>69.263847871058104</c:v>
                </c:pt>
                <c:pt idx="47">
                  <c:v>68.873982419503193</c:v>
                </c:pt>
                <c:pt idx="48">
                  <c:v>68.826186990771589</c:v>
                </c:pt>
                <c:pt idx="49">
                  <c:v>68.784532938387059</c:v>
                </c:pt>
                <c:pt idx="50">
                  <c:v>68.713485623952636</c:v>
                </c:pt>
                <c:pt idx="51">
                  <c:v>68.619455272478234</c:v>
                </c:pt>
                <c:pt idx="52">
                  <c:v>68.6077571870578</c:v>
                </c:pt>
                <c:pt idx="53">
                  <c:v>68.497236168521511</c:v>
                </c:pt>
                <c:pt idx="54">
                  <c:v>68.456794243469915</c:v>
                </c:pt>
                <c:pt idx="55">
                  <c:v>68.251115862803104</c:v>
                </c:pt>
                <c:pt idx="56">
                  <c:v>68.065900013579551</c:v>
                </c:pt>
                <c:pt idx="57">
                  <c:v>68.054774902748335</c:v>
                </c:pt>
                <c:pt idx="58">
                  <c:v>67.840074311766983</c:v>
                </c:pt>
                <c:pt idx="59">
                  <c:v>67.381164142636138</c:v>
                </c:pt>
                <c:pt idx="60">
                  <c:v>67.360289082054294</c:v>
                </c:pt>
                <c:pt idx="61">
                  <c:v>67.287545852066131</c:v>
                </c:pt>
                <c:pt idx="62">
                  <c:v>67.282368826397942</c:v>
                </c:pt>
                <c:pt idx="63">
                  <c:v>67.215295320379923</c:v>
                </c:pt>
                <c:pt idx="64">
                  <c:v>66.762228366136185</c:v>
                </c:pt>
                <c:pt idx="65">
                  <c:v>66.509088429723789</c:v>
                </c:pt>
                <c:pt idx="66">
                  <c:v>66.280761223209112</c:v>
                </c:pt>
                <c:pt idx="67">
                  <c:v>66.210429842967159</c:v>
                </c:pt>
                <c:pt idx="68">
                  <c:v>66.126660836858903</c:v>
                </c:pt>
                <c:pt idx="69">
                  <c:v>65.847758832039119</c:v>
                </c:pt>
                <c:pt idx="70">
                  <c:v>65.825232111989678</c:v>
                </c:pt>
                <c:pt idx="71">
                  <c:v>65.691109943343093</c:v>
                </c:pt>
                <c:pt idx="72">
                  <c:v>65.686669585809398</c:v>
                </c:pt>
                <c:pt idx="73">
                  <c:v>65.642372742096427</c:v>
                </c:pt>
                <c:pt idx="74">
                  <c:v>65.458418132973037</c:v>
                </c:pt>
                <c:pt idx="75">
                  <c:v>65.359087570190852</c:v>
                </c:pt>
                <c:pt idx="76">
                  <c:v>65.205564201501318</c:v>
                </c:pt>
                <c:pt idx="77">
                  <c:v>65.142286438088917</c:v>
                </c:pt>
                <c:pt idx="78">
                  <c:v>65.108702035395595</c:v>
                </c:pt>
                <c:pt idx="79">
                  <c:v>65.079408464726697</c:v>
                </c:pt>
                <c:pt idx="80">
                  <c:v>64.909548287572449</c:v>
                </c:pt>
                <c:pt idx="81">
                  <c:v>64.901336565614514</c:v>
                </c:pt>
                <c:pt idx="82">
                  <c:v>64.734486929911213</c:v>
                </c:pt>
                <c:pt idx="83">
                  <c:v>64.702258493403548</c:v>
                </c:pt>
                <c:pt idx="84">
                  <c:v>64.550605486029283</c:v>
                </c:pt>
                <c:pt idx="85">
                  <c:v>64.296548613929204</c:v>
                </c:pt>
                <c:pt idx="86">
                  <c:v>64.082894462616736</c:v>
                </c:pt>
                <c:pt idx="87">
                  <c:v>64.082894462616736</c:v>
                </c:pt>
                <c:pt idx="88">
                  <c:v>64.06028186975459</c:v>
                </c:pt>
                <c:pt idx="89">
                  <c:v>63.508175104817433</c:v>
                </c:pt>
                <c:pt idx="90">
                  <c:v>63.200717014350126</c:v>
                </c:pt>
                <c:pt idx="91">
                  <c:v>63.020322194150197</c:v>
                </c:pt>
                <c:pt idx="92">
                  <c:v>62.705541886650877</c:v>
                </c:pt>
                <c:pt idx="93">
                  <c:v>62.42331909411682</c:v>
                </c:pt>
                <c:pt idx="94">
                  <c:v>62.332205764983144</c:v>
                </c:pt>
                <c:pt idx="95">
                  <c:v>62.254392024490414</c:v>
                </c:pt>
                <c:pt idx="96">
                  <c:v>61.961710005300766</c:v>
                </c:pt>
                <c:pt idx="97">
                  <c:v>61.795317972556902</c:v>
                </c:pt>
                <c:pt idx="98">
                  <c:v>61.780612498479684</c:v>
                </c:pt>
                <c:pt idx="99">
                  <c:v>61.713281130152566</c:v>
                </c:pt>
                <c:pt idx="100">
                  <c:v>61.537163073456796</c:v>
                </c:pt>
                <c:pt idx="101">
                  <c:v>61.454660497784488</c:v>
                </c:pt>
                <c:pt idx="102">
                  <c:v>61.23379836854992</c:v>
                </c:pt>
                <c:pt idx="103">
                  <c:v>61.176022888287044</c:v>
                </c:pt>
                <c:pt idx="104">
                  <c:v>61.137719617399284</c:v>
                </c:pt>
                <c:pt idx="105">
                  <c:v>61.075160208783764</c:v>
                </c:pt>
                <c:pt idx="106">
                  <c:v>61.010362623184371</c:v>
                </c:pt>
                <c:pt idx="107">
                  <c:v>60.803095651459564</c:v>
                </c:pt>
                <c:pt idx="108">
                  <c:v>60.443316645420381</c:v>
                </c:pt>
                <c:pt idx="109">
                  <c:v>60.14918176055982</c:v>
                </c:pt>
                <c:pt idx="110">
                  <c:v>60.083869361279547</c:v>
                </c:pt>
                <c:pt idx="111">
                  <c:v>60.074237157588215</c:v>
                </c:pt>
                <c:pt idx="112">
                  <c:v>59.909828673350923</c:v>
                </c:pt>
                <c:pt idx="113">
                  <c:v>59.837021411105532</c:v>
                </c:pt>
                <c:pt idx="114">
                  <c:v>59.71863427627369</c:v>
                </c:pt>
                <c:pt idx="115">
                  <c:v>59.711723549962976</c:v>
                </c:pt>
                <c:pt idx="116">
                  <c:v>59.693323576235713</c:v>
                </c:pt>
                <c:pt idx="117">
                  <c:v>59.475718385730687</c:v>
                </c:pt>
                <c:pt idx="118">
                  <c:v>59.338236540626866</c:v>
                </c:pt>
                <c:pt idx="119">
                  <c:v>58.82320749613605</c:v>
                </c:pt>
                <c:pt idx="120">
                  <c:v>58.456953205126254</c:v>
                </c:pt>
                <c:pt idx="121">
                  <c:v>58.345716793567028</c:v>
                </c:pt>
                <c:pt idx="122">
                  <c:v>58.199863418413756</c:v>
                </c:pt>
                <c:pt idx="123">
                  <c:v>58.194162684024022</c:v>
                </c:pt>
                <c:pt idx="124">
                  <c:v>58.118557194668966</c:v>
                </c:pt>
                <c:pt idx="125">
                  <c:v>58.058608826563727</c:v>
                </c:pt>
                <c:pt idx="126">
                  <c:v>57.522108847442077</c:v>
                </c:pt>
                <c:pt idx="127">
                  <c:v>57.296283807701357</c:v>
                </c:pt>
                <c:pt idx="128">
                  <c:v>56.955601685081305</c:v>
                </c:pt>
                <c:pt idx="129">
                  <c:v>56.602661874405428</c:v>
                </c:pt>
                <c:pt idx="130">
                  <c:v>56.372283527366946</c:v>
                </c:pt>
                <c:pt idx="131">
                  <c:v>56.203957509690653</c:v>
                </c:pt>
                <c:pt idx="132">
                  <c:v>55.847391253411189</c:v>
                </c:pt>
                <c:pt idx="133">
                  <c:v>55.483676558077505</c:v>
                </c:pt>
                <c:pt idx="134">
                  <c:v>55.402152144010174</c:v>
                </c:pt>
                <c:pt idx="135">
                  <c:v>55.345796425804764</c:v>
                </c:pt>
                <c:pt idx="136">
                  <c:v>55.262143930258084</c:v>
                </c:pt>
                <c:pt idx="137">
                  <c:v>55.24202165666793</c:v>
                </c:pt>
                <c:pt idx="138">
                  <c:v>54.37192003639273</c:v>
                </c:pt>
                <c:pt idx="139">
                  <c:v>54.367527364725142</c:v>
                </c:pt>
                <c:pt idx="140">
                  <c:v>54.254371867672873</c:v>
                </c:pt>
                <c:pt idx="141">
                  <c:v>53.977997430464669</c:v>
                </c:pt>
                <c:pt idx="142">
                  <c:v>53.920476402219997</c:v>
                </c:pt>
                <c:pt idx="143">
                  <c:v>52.856560299719568</c:v>
                </c:pt>
                <c:pt idx="144">
                  <c:v>50.779146527544846</c:v>
                </c:pt>
                <c:pt idx="145">
                  <c:v>50.640012814410589</c:v>
                </c:pt>
                <c:pt idx="146">
                  <c:v>50.12081436854573</c:v>
                </c:pt>
                <c:pt idx="147">
                  <c:v>50.007603073555913</c:v>
                </c:pt>
                <c:pt idx="148">
                  <c:v>49.119456913012932</c:v>
                </c:pt>
                <c:pt idx="149">
                  <c:v>48.781713743134858</c:v>
                </c:pt>
                <c:pt idx="150">
                  <c:v>48.770076958989343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BA0-484B-A602-342226F4419A}"/>
            </c:ext>
          </c:extLst>
        </c:ser>
        <c:ser>
          <c:idx val="8"/>
          <c:order val="5"/>
          <c:tx>
            <c:strRef>
              <c:f>Data!$H$1</c:f>
              <c:strCache>
                <c:ptCount val="1"/>
                <c:pt idx="0">
                  <c:v>North East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xVal>
            <c:numRef>
              <c:f>Data!$C$2:$C$152</c:f>
              <c:numCache>
                <c:formatCode>General</c:formatCode>
                <c:ptCount val="151"/>
                <c:pt idx="0">
                  <c:v>54</c:v>
                </c:pt>
                <c:pt idx="1">
                  <c:v>336</c:v>
                </c:pt>
                <c:pt idx="2">
                  <c:v>1051</c:v>
                </c:pt>
                <c:pt idx="3">
                  <c:v>1142</c:v>
                </c:pt>
                <c:pt idx="4">
                  <c:v>1154</c:v>
                </c:pt>
                <c:pt idx="5">
                  <c:v>1314</c:v>
                </c:pt>
                <c:pt idx="6">
                  <c:v>1397</c:v>
                </c:pt>
                <c:pt idx="7">
                  <c:v>1433</c:v>
                </c:pt>
                <c:pt idx="8">
                  <c:v>1503</c:v>
                </c:pt>
                <c:pt idx="9">
                  <c:v>1593</c:v>
                </c:pt>
                <c:pt idx="10">
                  <c:v>1687</c:v>
                </c:pt>
                <c:pt idx="11">
                  <c:v>1700</c:v>
                </c:pt>
                <c:pt idx="12">
                  <c:v>1729</c:v>
                </c:pt>
                <c:pt idx="13">
                  <c:v>1757</c:v>
                </c:pt>
                <c:pt idx="14">
                  <c:v>1764</c:v>
                </c:pt>
                <c:pt idx="15">
                  <c:v>1767</c:v>
                </c:pt>
                <c:pt idx="16">
                  <c:v>1773</c:v>
                </c:pt>
                <c:pt idx="17">
                  <c:v>1799</c:v>
                </c:pt>
                <c:pt idx="18">
                  <c:v>1809</c:v>
                </c:pt>
                <c:pt idx="19">
                  <c:v>1861</c:v>
                </c:pt>
                <c:pt idx="20">
                  <c:v>1908</c:v>
                </c:pt>
                <c:pt idx="21">
                  <c:v>1933</c:v>
                </c:pt>
                <c:pt idx="22">
                  <c:v>1936</c:v>
                </c:pt>
                <c:pt idx="23">
                  <c:v>1994</c:v>
                </c:pt>
                <c:pt idx="24">
                  <c:v>2079</c:v>
                </c:pt>
                <c:pt idx="25">
                  <c:v>2156</c:v>
                </c:pt>
                <c:pt idx="26">
                  <c:v>2180</c:v>
                </c:pt>
                <c:pt idx="27">
                  <c:v>2188</c:v>
                </c:pt>
                <c:pt idx="28">
                  <c:v>2204</c:v>
                </c:pt>
                <c:pt idx="29">
                  <c:v>2209</c:v>
                </c:pt>
                <c:pt idx="30">
                  <c:v>2254</c:v>
                </c:pt>
                <c:pt idx="31">
                  <c:v>2260</c:v>
                </c:pt>
                <c:pt idx="32">
                  <c:v>2286</c:v>
                </c:pt>
                <c:pt idx="33">
                  <c:v>2297</c:v>
                </c:pt>
                <c:pt idx="34">
                  <c:v>2298</c:v>
                </c:pt>
                <c:pt idx="35">
                  <c:v>2315</c:v>
                </c:pt>
                <c:pt idx="36">
                  <c:v>2362</c:v>
                </c:pt>
                <c:pt idx="37">
                  <c:v>2470</c:v>
                </c:pt>
                <c:pt idx="38">
                  <c:v>2494</c:v>
                </c:pt>
                <c:pt idx="39">
                  <c:v>2498</c:v>
                </c:pt>
                <c:pt idx="40">
                  <c:v>2509</c:v>
                </c:pt>
                <c:pt idx="41">
                  <c:v>2544</c:v>
                </c:pt>
                <c:pt idx="42">
                  <c:v>2592</c:v>
                </c:pt>
                <c:pt idx="43">
                  <c:v>2628</c:v>
                </c:pt>
                <c:pt idx="44">
                  <c:v>2654</c:v>
                </c:pt>
                <c:pt idx="45">
                  <c:v>2732</c:v>
                </c:pt>
                <c:pt idx="46">
                  <c:v>2741</c:v>
                </c:pt>
                <c:pt idx="47">
                  <c:v>2805</c:v>
                </c:pt>
                <c:pt idx="48">
                  <c:v>2813</c:v>
                </c:pt>
                <c:pt idx="49">
                  <c:v>2820</c:v>
                </c:pt>
                <c:pt idx="50">
                  <c:v>2832</c:v>
                </c:pt>
                <c:pt idx="51">
                  <c:v>2848</c:v>
                </c:pt>
                <c:pt idx="52">
                  <c:v>2850</c:v>
                </c:pt>
                <c:pt idx="53">
                  <c:v>2869</c:v>
                </c:pt>
                <c:pt idx="54">
                  <c:v>2876</c:v>
                </c:pt>
                <c:pt idx="55">
                  <c:v>2912</c:v>
                </c:pt>
                <c:pt idx="56">
                  <c:v>2945</c:v>
                </c:pt>
                <c:pt idx="57">
                  <c:v>2947</c:v>
                </c:pt>
                <c:pt idx="58">
                  <c:v>2986</c:v>
                </c:pt>
                <c:pt idx="59">
                  <c:v>3072</c:v>
                </c:pt>
                <c:pt idx="60">
                  <c:v>3076</c:v>
                </c:pt>
                <c:pt idx="61">
                  <c:v>3090</c:v>
                </c:pt>
                <c:pt idx="62">
                  <c:v>3091</c:v>
                </c:pt>
                <c:pt idx="63">
                  <c:v>3104</c:v>
                </c:pt>
                <c:pt idx="64">
                  <c:v>3194</c:v>
                </c:pt>
                <c:pt idx="65">
                  <c:v>3246</c:v>
                </c:pt>
                <c:pt idx="66">
                  <c:v>3294</c:v>
                </c:pt>
                <c:pt idx="67">
                  <c:v>3309</c:v>
                </c:pt>
                <c:pt idx="68">
                  <c:v>3327</c:v>
                </c:pt>
                <c:pt idx="69">
                  <c:v>3388</c:v>
                </c:pt>
                <c:pt idx="70">
                  <c:v>3393</c:v>
                </c:pt>
                <c:pt idx="71">
                  <c:v>3423</c:v>
                </c:pt>
                <c:pt idx="72">
                  <c:v>3424</c:v>
                </c:pt>
                <c:pt idx="73">
                  <c:v>3434</c:v>
                </c:pt>
                <c:pt idx="74">
                  <c:v>3476</c:v>
                </c:pt>
                <c:pt idx="75">
                  <c:v>3499</c:v>
                </c:pt>
                <c:pt idx="76">
                  <c:v>3535</c:v>
                </c:pt>
                <c:pt idx="77">
                  <c:v>3550</c:v>
                </c:pt>
                <c:pt idx="78">
                  <c:v>3558</c:v>
                </c:pt>
                <c:pt idx="79">
                  <c:v>3565</c:v>
                </c:pt>
                <c:pt idx="80">
                  <c:v>3606</c:v>
                </c:pt>
                <c:pt idx="81">
                  <c:v>3608</c:v>
                </c:pt>
                <c:pt idx="82">
                  <c:v>3649</c:v>
                </c:pt>
                <c:pt idx="83">
                  <c:v>3657</c:v>
                </c:pt>
                <c:pt idx="84">
                  <c:v>3695</c:v>
                </c:pt>
                <c:pt idx="85">
                  <c:v>3760</c:v>
                </c:pt>
                <c:pt idx="86">
                  <c:v>3816</c:v>
                </c:pt>
                <c:pt idx="87">
                  <c:v>3816</c:v>
                </c:pt>
                <c:pt idx="88">
                  <c:v>3822</c:v>
                </c:pt>
                <c:pt idx="89">
                  <c:v>3973</c:v>
                </c:pt>
                <c:pt idx="90">
                  <c:v>4061</c:v>
                </c:pt>
                <c:pt idx="91">
                  <c:v>4114</c:v>
                </c:pt>
                <c:pt idx="92">
                  <c:v>4209</c:v>
                </c:pt>
                <c:pt idx="93">
                  <c:v>4297</c:v>
                </c:pt>
                <c:pt idx="94">
                  <c:v>4326</c:v>
                </c:pt>
                <c:pt idx="95">
                  <c:v>4351</c:v>
                </c:pt>
                <c:pt idx="96">
                  <c:v>4447</c:v>
                </c:pt>
                <c:pt idx="97">
                  <c:v>4503</c:v>
                </c:pt>
                <c:pt idx="98">
                  <c:v>4508</c:v>
                </c:pt>
                <c:pt idx="99">
                  <c:v>4531</c:v>
                </c:pt>
                <c:pt idx="100">
                  <c:v>4592</c:v>
                </c:pt>
                <c:pt idx="101">
                  <c:v>4621</c:v>
                </c:pt>
                <c:pt idx="102">
                  <c:v>4700</c:v>
                </c:pt>
                <c:pt idx="103">
                  <c:v>4721</c:v>
                </c:pt>
                <c:pt idx="104">
                  <c:v>4735</c:v>
                </c:pt>
                <c:pt idx="105">
                  <c:v>4758</c:v>
                </c:pt>
                <c:pt idx="106">
                  <c:v>4782</c:v>
                </c:pt>
                <c:pt idx="107">
                  <c:v>4860</c:v>
                </c:pt>
                <c:pt idx="108">
                  <c:v>5000</c:v>
                </c:pt>
                <c:pt idx="109">
                  <c:v>5119</c:v>
                </c:pt>
                <c:pt idx="110">
                  <c:v>5146</c:v>
                </c:pt>
                <c:pt idx="111">
                  <c:v>5150</c:v>
                </c:pt>
                <c:pt idx="112">
                  <c:v>5219</c:v>
                </c:pt>
                <c:pt idx="113">
                  <c:v>5250</c:v>
                </c:pt>
                <c:pt idx="114">
                  <c:v>5301</c:v>
                </c:pt>
                <c:pt idx="115">
                  <c:v>5304</c:v>
                </c:pt>
                <c:pt idx="116">
                  <c:v>5312</c:v>
                </c:pt>
                <c:pt idx="117">
                  <c:v>5408</c:v>
                </c:pt>
                <c:pt idx="118">
                  <c:v>5470</c:v>
                </c:pt>
                <c:pt idx="119">
                  <c:v>5712</c:v>
                </c:pt>
                <c:pt idx="120">
                  <c:v>5894</c:v>
                </c:pt>
                <c:pt idx="121">
                  <c:v>5951</c:v>
                </c:pt>
                <c:pt idx="122">
                  <c:v>6027</c:v>
                </c:pt>
                <c:pt idx="123">
                  <c:v>6030</c:v>
                </c:pt>
                <c:pt idx="124">
                  <c:v>6070</c:v>
                </c:pt>
                <c:pt idx="125">
                  <c:v>6102</c:v>
                </c:pt>
                <c:pt idx="126">
                  <c:v>6400</c:v>
                </c:pt>
                <c:pt idx="127">
                  <c:v>6532</c:v>
                </c:pt>
                <c:pt idx="128">
                  <c:v>6739</c:v>
                </c:pt>
                <c:pt idx="129">
                  <c:v>6964</c:v>
                </c:pt>
                <c:pt idx="130">
                  <c:v>7117</c:v>
                </c:pt>
                <c:pt idx="131">
                  <c:v>7232</c:v>
                </c:pt>
                <c:pt idx="132">
                  <c:v>7485</c:v>
                </c:pt>
                <c:pt idx="133">
                  <c:v>7757</c:v>
                </c:pt>
                <c:pt idx="134">
                  <c:v>7820</c:v>
                </c:pt>
                <c:pt idx="135">
                  <c:v>7864</c:v>
                </c:pt>
                <c:pt idx="136">
                  <c:v>7930</c:v>
                </c:pt>
                <c:pt idx="137">
                  <c:v>7946</c:v>
                </c:pt>
                <c:pt idx="138">
                  <c:v>8687</c:v>
                </c:pt>
                <c:pt idx="139">
                  <c:v>8691</c:v>
                </c:pt>
                <c:pt idx="140">
                  <c:v>8795</c:v>
                </c:pt>
                <c:pt idx="141">
                  <c:v>9057</c:v>
                </c:pt>
                <c:pt idx="142">
                  <c:v>9113</c:v>
                </c:pt>
                <c:pt idx="143">
                  <c:v>10250</c:v>
                </c:pt>
                <c:pt idx="144">
                  <c:v>13183</c:v>
                </c:pt>
                <c:pt idx="145">
                  <c:v>13423</c:v>
                </c:pt>
                <c:pt idx="146">
                  <c:v>14379</c:v>
                </c:pt>
                <c:pt idx="147">
                  <c:v>14601</c:v>
                </c:pt>
                <c:pt idx="148">
                  <c:v>16536</c:v>
                </c:pt>
                <c:pt idx="149">
                  <c:v>17374</c:v>
                </c:pt>
                <c:pt idx="150">
                  <c:v>17404</c:v>
                </c:pt>
              </c:numCache>
            </c:numRef>
          </c:xVal>
          <c:yVal>
            <c:numRef>
              <c:f>Data!$H$2:$H$152</c:f>
              <c:numCache>
                <c:formatCode>0</c:formatCode>
                <c:ptCount val="151"/>
                <c:pt idx="0">
                  <c:v>#N/A</c:v>
                </c:pt>
                <c:pt idx="1">
                  <c:v>#N/A</c:v>
                </c:pt>
                <c:pt idx="2">
                  <c:v>76.117982873453855</c:v>
                </c:pt>
                <c:pt idx="3">
                  <c:v>#N/A</c:v>
                </c:pt>
                <c:pt idx="4">
                  <c:v>8.6655112651646444</c:v>
                </c:pt>
                <c:pt idx="5">
                  <c:v>#N/A</c:v>
                </c:pt>
                <c:pt idx="6">
                  <c:v>#N/A</c:v>
                </c:pt>
                <c:pt idx="7">
                  <c:v>48.848569434752271</c:v>
                </c:pt>
                <c:pt idx="8">
                  <c:v>#N/A</c:v>
                </c:pt>
                <c:pt idx="9">
                  <c:v>#N/A</c:v>
                </c:pt>
                <c:pt idx="10">
                  <c:v>88.915234143449908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99.580712788259959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44.365572315882872</c:v>
                </c:pt>
                <c:pt idx="31">
                  <c:v>#N/A</c:v>
                </c:pt>
                <c:pt idx="32">
                  <c:v>26.246719160104988</c:v>
                </c:pt>
                <c:pt idx="33">
                  <c:v>#N/A</c:v>
                </c:pt>
                <c:pt idx="34">
                  <c:v>21.758050478677109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35.460992907801419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73.677160080375089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44.208664898320073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35.822021116138764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BA0-484B-A602-342226F4419A}"/>
            </c:ext>
          </c:extLst>
        </c:ser>
        <c:ser>
          <c:idx val="9"/>
          <c:order val="6"/>
          <c:tx>
            <c:strRef>
              <c:f>Data!$I$1</c:f>
              <c:strCache>
                <c:ptCount val="1"/>
                <c:pt idx="0">
                  <c:v>North West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accent5"/>
              </a:solidFill>
              <a:ln>
                <a:noFill/>
              </a:ln>
            </c:spPr>
          </c:marker>
          <c:xVal>
            <c:numRef>
              <c:f>Data!$C$2:$C$152</c:f>
              <c:numCache>
                <c:formatCode>General</c:formatCode>
                <c:ptCount val="151"/>
                <c:pt idx="0">
                  <c:v>54</c:v>
                </c:pt>
                <c:pt idx="1">
                  <c:v>336</c:v>
                </c:pt>
                <c:pt idx="2">
                  <c:v>1051</c:v>
                </c:pt>
                <c:pt idx="3">
                  <c:v>1142</c:v>
                </c:pt>
                <c:pt idx="4">
                  <c:v>1154</c:v>
                </c:pt>
                <c:pt idx="5">
                  <c:v>1314</c:v>
                </c:pt>
                <c:pt idx="6">
                  <c:v>1397</c:v>
                </c:pt>
                <c:pt idx="7">
                  <c:v>1433</c:v>
                </c:pt>
                <c:pt idx="8">
                  <c:v>1503</c:v>
                </c:pt>
                <c:pt idx="9">
                  <c:v>1593</c:v>
                </c:pt>
                <c:pt idx="10">
                  <c:v>1687</c:v>
                </c:pt>
                <c:pt idx="11">
                  <c:v>1700</c:v>
                </c:pt>
                <c:pt idx="12">
                  <c:v>1729</c:v>
                </c:pt>
                <c:pt idx="13">
                  <c:v>1757</c:v>
                </c:pt>
                <c:pt idx="14">
                  <c:v>1764</c:v>
                </c:pt>
                <c:pt idx="15">
                  <c:v>1767</c:v>
                </c:pt>
                <c:pt idx="16">
                  <c:v>1773</c:v>
                </c:pt>
                <c:pt idx="17">
                  <c:v>1799</c:v>
                </c:pt>
                <c:pt idx="18">
                  <c:v>1809</c:v>
                </c:pt>
                <c:pt idx="19">
                  <c:v>1861</c:v>
                </c:pt>
                <c:pt idx="20">
                  <c:v>1908</c:v>
                </c:pt>
                <c:pt idx="21">
                  <c:v>1933</c:v>
                </c:pt>
                <c:pt idx="22">
                  <c:v>1936</c:v>
                </c:pt>
                <c:pt idx="23">
                  <c:v>1994</c:v>
                </c:pt>
                <c:pt idx="24">
                  <c:v>2079</c:v>
                </c:pt>
                <c:pt idx="25">
                  <c:v>2156</c:v>
                </c:pt>
                <c:pt idx="26">
                  <c:v>2180</c:v>
                </c:pt>
                <c:pt idx="27">
                  <c:v>2188</c:v>
                </c:pt>
                <c:pt idx="28">
                  <c:v>2204</c:v>
                </c:pt>
                <c:pt idx="29">
                  <c:v>2209</c:v>
                </c:pt>
                <c:pt idx="30">
                  <c:v>2254</c:v>
                </c:pt>
                <c:pt idx="31">
                  <c:v>2260</c:v>
                </c:pt>
                <c:pt idx="32">
                  <c:v>2286</c:v>
                </c:pt>
                <c:pt idx="33">
                  <c:v>2297</c:v>
                </c:pt>
                <c:pt idx="34">
                  <c:v>2298</c:v>
                </c:pt>
                <c:pt idx="35">
                  <c:v>2315</c:v>
                </c:pt>
                <c:pt idx="36">
                  <c:v>2362</c:v>
                </c:pt>
                <c:pt idx="37">
                  <c:v>2470</c:v>
                </c:pt>
                <c:pt idx="38">
                  <c:v>2494</c:v>
                </c:pt>
                <c:pt idx="39">
                  <c:v>2498</c:v>
                </c:pt>
                <c:pt idx="40">
                  <c:v>2509</c:v>
                </c:pt>
                <c:pt idx="41">
                  <c:v>2544</c:v>
                </c:pt>
                <c:pt idx="42">
                  <c:v>2592</c:v>
                </c:pt>
                <c:pt idx="43">
                  <c:v>2628</c:v>
                </c:pt>
                <c:pt idx="44">
                  <c:v>2654</c:v>
                </c:pt>
                <c:pt idx="45">
                  <c:v>2732</c:v>
                </c:pt>
                <c:pt idx="46">
                  <c:v>2741</c:v>
                </c:pt>
                <c:pt idx="47">
                  <c:v>2805</c:v>
                </c:pt>
                <c:pt idx="48">
                  <c:v>2813</c:v>
                </c:pt>
                <c:pt idx="49">
                  <c:v>2820</c:v>
                </c:pt>
                <c:pt idx="50">
                  <c:v>2832</c:v>
                </c:pt>
                <c:pt idx="51">
                  <c:v>2848</c:v>
                </c:pt>
                <c:pt idx="52">
                  <c:v>2850</c:v>
                </c:pt>
                <c:pt idx="53">
                  <c:v>2869</c:v>
                </c:pt>
                <c:pt idx="54">
                  <c:v>2876</c:v>
                </c:pt>
                <c:pt idx="55">
                  <c:v>2912</c:v>
                </c:pt>
                <c:pt idx="56">
                  <c:v>2945</c:v>
                </c:pt>
                <c:pt idx="57">
                  <c:v>2947</c:v>
                </c:pt>
                <c:pt idx="58">
                  <c:v>2986</c:v>
                </c:pt>
                <c:pt idx="59">
                  <c:v>3072</c:v>
                </c:pt>
                <c:pt idx="60">
                  <c:v>3076</c:v>
                </c:pt>
                <c:pt idx="61">
                  <c:v>3090</c:v>
                </c:pt>
                <c:pt idx="62">
                  <c:v>3091</c:v>
                </c:pt>
                <c:pt idx="63">
                  <c:v>3104</c:v>
                </c:pt>
                <c:pt idx="64">
                  <c:v>3194</c:v>
                </c:pt>
                <c:pt idx="65">
                  <c:v>3246</c:v>
                </c:pt>
                <c:pt idx="66">
                  <c:v>3294</c:v>
                </c:pt>
                <c:pt idx="67">
                  <c:v>3309</c:v>
                </c:pt>
                <c:pt idx="68">
                  <c:v>3327</c:v>
                </c:pt>
                <c:pt idx="69">
                  <c:v>3388</c:v>
                </c:pt>
                <c:pt idx="70">
                  <c:v>3393</c:v>
                </c:pt>
                <c:pt idx="71">
                  <c:v>3423</c:v>
                </c:pt>
                <c:pt idx="72">
                  <c:v>3424</c:v>
                </c:pt>
                <c:pt idx="73">
                  <c:v>3434</c:v>
                </c:pt>
                <c:pt idx="74">
                  <c:v>3476</c:v>
                </c:pt>
                <c:pt idx="75">
                  <c:v>3499</c:v>
                </c:pt>
                <c:pt idx="76">
                  <c:v>3535</c:v>
                </c:pt>
                <c:pt idx="77">
                  <c:v>3550</c:v>
                </c:pt>
                <c:pt idx="78">
                  <c:v>3558</c:v>
                </c:pt>
                <c:pt idx="79">
                  <c:v>3565</c:v>
                </c:pt>
                <c:pt idx="80">
                  <c:v>3606</c:v>
                </c:pt>
                <c:pt idx="81">
                  <c:v>3608</c:v>
                </c:pt>
                <c:pt idx="82">
                  <c:v>3649</c:v>
                </c:pt>
                <c:pt idx="83">
                  <c:v>3657</c:v>
                </c:pt>
                <c:pt idx="84">
                  <c:v>3695</c:v>
                </c:pt>
                <c:pt idx="85">
                  <c:v>3760</c:v>
                </c:pt>
                <c:pt idx="86">
                  <c:v>3816</c:v>
                </c:pt>
                <c:pt idx="87">
                  <c:v>3816</c:v>
                </c:pt>
                <c:pt idx="88">
                  <c:v>3822</c:v>
                </c:pt>
                <c:pt idx="89">
                  <c:v>3973</c:v>
                </c:pt>
                <c:pt idx="90">
                  <c:v>4061</c:v>
                </c:pt>
                <c:pt idx="91">
                  <c:v>4114</c:v>
                </c:pt>
                <c:pt idx="92">
                  <c:v>4209</c:v>
                </c:pt>
                <c:pt idx="93">
                  <c:v>4297</c:v>
                </c:pt>
                <c:pt idx="94">
                  <c:v>4326</c:v>
                </c:pt>
                <c:pt idx="95">
                  <c:v>4351</c:v>
                </c:pt>
                <c:pt idx="96">
                  <c:v>4447</c:v>
                </c:pt>
                <c:pt idx="97">
                  <c:v>4503</c:v>
                </c:pt>
                <c:pt idx="98">
                  <c:v>4508</c:v>
                </c:pt>
                <c:pt idx="99">
                  <c:v>4531</c:v>
                </c:pt>
                <c:pt idx="100">
                  <c:v>4592</c:v>
                </c:pt>
                <c:pt idx="101">
                  <c:v>4621</c:v>
                </c:pt>
                <c:pt idx="102">
                  <c:v>4700</c:v>
                </c:pt>
                <c:pt idx="103">
                  <c:v>4721</c:v>
                </c:pt>
                <c:pt idx="104">
                  <c:v>4735</c:v>
                </c:pt>
                <c:pt idx="105">
                  <c:v>4758</c:v>
                </c:pt>
                <c:pt idx="106">
                  <c:v>4782</c:v>
                </c:pt>
                <c:pt idx="107">
                  <c:v>4860</c:v>
                </c:pt>
                <c:pt idx="108">
                  <c:v>5000</c:v>
                </c:pt>
                <c:pt idx="109">
                  <c:v>5119</c:v>
                </c:pt>
                <c:pt idx="110">
                  <c:v>5146</c:v>
                </c:pt>
                <c:pt idx="111">
                  <c:v>5150</c:v>
                </c:pt>
                <c:pt idx="112">
                  <c:v>5219</c:v>
                </c:pt>
                <c:pt idx="113">
                  <c:v>5250</c:v>
                </c:pt>
                <c:pt idx="114">
                  <c:v>5301</c:v>
                </c:pt>
                <c:pt idx="115">
                  <c:v>5304</c:v>
                </c:pt>
                <c:pt idx="116">
                  <c:v>5312</c:v>
                </c:pt>
                <c:pt idx="117">
                  <c:v>5408</c:v>
                </c:pt>
                <c:pt idx="118">
                  <c:v>5470</c:v>
                </c:pt>
                <c:pt idx="119">
                  <c:v>5712</c:v>
                </c:pt>
                <c:pt idx="120">
                  <c:v>5894</c:v>
                </c:pt>
                <c:pt idx="121">
                  <c:v>5951</c:v>
                </c:pt>
                <c:pt idx="122">
                  <c:v>6027</c:v>
                </c:pt>
                <c:pt idx="123">
                  <c:v>6030</c:v>
                </c:pt>
                <c:pt idx="124">
                  <c:v>6070</c:v>
                </c:pt>
                <c:pt idx="125">
                  <c:v>6102</c:v>
                </c:pt>
                <c:pt idx="126">
                  <c:v>6400</c:v>
                </c:pt>
                <c:pt idx="127">
                  <c:v>6532</c:v>
                </c:pt>
                <c:pt idx="128">
                  <c:v>6739</c:v>
                </c:pt>
                <c:pt idx="129">
                  <c:v>6964</c:v>
                </c:pt>
                <c:pt idx="130">
                  <c:v>7117</c:v>
                </c:pt>
                <c:pt idx="131">
                  <c:v>7232</c:v>
                </c:pt>
                <c:pt idx="132">
                  <c:v>7485</c:v>
                </c:pt>
                <c:pt idx="133">
                  <c:v>7757</c:v>
                </c:pt>
                <c:pt idx="134">
                  <c:v>7820</c:v>
                </c:pt>
                <c:pt idx="135">
                  <c:v>7864</c:v>
                </c:pt>
                <c:pt idx="136">
                  <c:v>7930</c:v>
                </c:pt>
                <c:pt idx="137">
                  <c:v>7946</c:v>
                </c:pt>
                <c:pt idx="138">
                  <c:v>8687</c:v>
                </c:pt>
                <c:pt idx="139">
                  <c:v>8691</c:v>
                </c:pt>
                <c:pt idx="140">
                  <c:v>8795</c:v>
                </c:pt>
                <c:pt idx="141">
                  <c:v>9057</c:v>
                </c:pt>
                <c:pt idx="142">
                  <c:v>9113</c:v>
                </c:pt>
                <c:pt idx="143">
                  <c:v>10250</c:v>
                </c:pt>
                <c:pt idx="144">
                  <c:v>13183</c:v>
                </c:pt>
                <c:pt idx="145">
                  <c:v>13423</c:v>
                </c:pt>
                <c:pt idx="146">
                  <c:v>14379</c:v>
                </c:pt>
                <c:pt idx="147">
                  <c:v>14601</c:v>
                </c:pt>
                <c:pt idx="148">
                  <c:v>16536</c:v>
                </c:pt>
                <c:pt idx="149">
                  <c:v>17374</c:v>
                </c:pt>
                <c:pt idx="150">
                  <c:v>17404</c:v>
                </c:pt>
              </c:numCache>
            </c:numRef>
          </c:xVal>
          <c:yVal>
            <c:numRef>
              <c:f>Data!$I$2:$I$152</c:f>
              <c:numCache>
                <c:formatCode>0</c:formatCode>
                <c:ptCount val="15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73.186959414504329</c:v>
                </c:pt>
                <c:pt idx="9">
                  <c:v>#N/A</c:v>
                </c:pt>
                <c:pt idx="10">
                  <c:v>#N/A</c:v>
                </c:pt>
                <c:pt idx="11">
                  <c:v>158.8235294117647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36.21314019658562</c:v>
                </c:pt>
                <c:pt idx="22">
                  <c:v>#N/A</c:v>
                </c:pt>
                <c:pt idx="23">
                  <c:v>80.240722166499495</c:v>
                </c:pt>
                <c:pt idx="24">
                  <c:v>#N/A</c:v>
                </c:pt>
                <c:pt idx="25">
                  <c:v>64.935064935064929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21.767522855898999</c:v>
                </c:pt>
                <c:pt idx="34">
                  <c:v>#N/A</c:v>
                </c:pt>
                <c:pt idx="35">
                  <c:v>#N/A</c:v>
                </c:pt>
                <c:pt idx="36">
                  <c:v>38.103302286198137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46.345811051693403</c:v>
                </c:pt>
                <c:pt idx="48">
                  <c:v>14.219694276573053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34.770514603616135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65.104166666666671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57.108506161707247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20.443925233644858</c:v>
                </c:pt>
                <c:pt idx="73">
                  <c:v>84.449621432731504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78.695896571107369</c:v>
                </c:pt>
                <c:pt idx="79">
                  <c:v>58.906030855539974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35.182679296346414</c:v>
                </c:pt>
                <c:pt idx="85">
                  <c:v>#N/A</c:v>
                </c:pt>
                <c:pt idx="86">
                  <c:v>#N/A</c:v>
                </c:pt>
                <c:pt idx="87">
                  <c:v>65.513626834381554</c:v>
                </c:pt>
                <c:pt idx="88">
                  <c:v>20.931449502878074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37.831021437578812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64.676616915422883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42.788824565819283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43.237502844572553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7BA0-484B-A602-342226F4419A}"/>
            </c:ext>
          </c:extLst>
        </c:ser>
        <c:ser>
          <c:idx val="14"/>
          <c:order val="7"/>
          <c:tx>
            <c:strRef>
              <c:f>Data!$N$1</c:f>
              <c:strCache>
                <c:ptCount val="1"/>
                <c:pt idx="0">
                  <c:v>Yorkshire and The Humber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marker>
          <c:xVal>
            <c:numRef>
              <c:f>Data!$C$2:$C$152</c:f>
              <c:numCache>
                <c:formatCode>General</c:formatCode>
                <c:ptCount val="151"/>
                <c:pt idx="0">
                  <c:v>54</c:v>
                </c:pt>
                <c:pt idx="1">
                  <c:v>336</c:v>
                </c:pt>
                <c:pt idx="2">
                  <c:v>1051</c:v>
                </c:pt>
                <c:pt idx="3">
                  <c:v>1142</c:v>
                </c:pt>
                <c:pt idx="4">
                  <c:v>1154</c:v>
                </c:pt>
                <c:pt idx="5">
                  <c:v>1314</c:v>
                </c:pt>
                <c:pt idx="6">
                  <c:v>1397</c:v>
                </c:pt>
                <c:pt idx="7">
                  <c:v>1433</c:v>
                </c:pt>
                <c:pt idx="8">
                  <c:v>1503</c:v>
                </c:pt>
                <c:pt idx="9">
                  <c:v>1593</c:v>
                </c:pt>
                <c:pt idx="10">
                  <c:v>1687</c:v>
                </c:pt>
                <c:pt idx="11">
                  <c:v>1700</c:v>
                </c:pt>
                <c:pt idx="12">
                  <c:v>1729</c:v>
                </c:pt>
                <c:pt idx="13">
                  <c:v>1757</c:v>
                </c:pt>
                <c:pt idx="14">
                  <c:v>1764</c:v>
                </c:pt>
                <c:pt idx="15">
                  <c:v>1767</c:v>
                </c:pt>
                <c:pt idx="16">
                  <c:v>1773</c:v>
                </c:pt>
                <c:pt idx="17">
                  <c:v>1799</c:v>
                </c:pt>
                <c:pt idx="18">
                  <c:v>1809</c:v>
                </c:pt>
                <c:pt idx="19">
                  <c:v>1861</c:v>
                </c:pt>
                <c:pt idx="20">
                  <c:v>1908</c:v>
                </c:pt>
                <c:pt idx="21">
                  <c:v>1933</c:v>
                </c:pt>
                <c:pt idx="22">
                  <c:v>1936</c:v>
                </c:pt>
                <c:pt idx="23">
                  <c:v>1994</c:v>
                </c:pt>
                <c:pt idx="24">
                  <c:v>2079</c:v>
                </c:pt>
                <c:pt idx="25">
                  <c:v>2156</c:v>
                </c:pt>
                <c:pt idx="26">
                  <c:v>2180</c:v>
                </c:pt>
                <c:pt idx="27">
                  <c:v>2188</c:v>
                </c:pt>
                <c:pt idx="28">
                  <c:v>2204</c:v>
                </c:pt>
                <c:pt idx="29">
                  <c:v>2209</c:v>
                </c:pt>
                <c:pt idx="30">
                  <c:v>2254</c:v>
                </c:pt>
                <c:pt idx="31">
                  <c:v>2260</c:v>
                </c:pt>
                <c:pt idx="32">
                  <c:v>2286</c:v>
                </c:pt>
                <c:pt idx="33">
                  <c:v>2297</c:v>
                </c:pt>
                <c:pt idx="34">
                  <c:v>2298</c:v>
                </c:pt>
                <c:pt idx="35">
                  <c:v>2315</c:v>
                </c:pt>
                <c:pt idx="36">
                  <c:v>2362</c:v>
                </c:pt>
                <c:pt idx="37">
                  <c:v>2470</c:v>
                </c:pt>
                <c:pt idx="38">
                  <c:v>2494</c:v>
                </c:pt>
                <c:pt idx="39">
                  <c:v>2498</c:v>
                </c:pt>
                <c:pt idx="40">
                  <c:v>2509</c:v>
                </c:pt>
                <c:pt idx="41">
                  <c:v>2544</c:v>
                </c:pt>
                <c:pt idx="42">
                  <c:v>2592</c:v>
                </c:pt>
                <c:pt idx="43">
                  <c:v>2628</c:v>
                </c:pt>
                <c:pt idx="44">
                  <c:v>2654</c:v>
                </c:pt>
                <c:pt idx="45">
                  <c:v>2732</c:v>
                </c:pt>
                <c:pt idx="46">
                  <c:v>2741</c:v>
                </c:pt>
                <c:pt idx="47">
                  <c:v>2805</c:v>
                </c:pt>
                <c:pt idx="48">
                  <c:v>2813</c:v>
                </c:pt>
                <c:pt idx="49">
                  <c:v>2820</c:v>
                </c:pt>
                <c:pt idx="50">
                  <c:v>2832</c:v>
                </c:pt>
                <c:pt idx="51">
                  <c:v>2848</c:v>
                </c:pt>
                <c:pt idx="52">
                  <c:v>2850</c:v>
                </c:pt>
                <c:pt idx="53">
                  <c:v>2869</c:v>
                </c:pt>
                <c:pt idx="54">
                  <c:v>2876</c:v>
                </c:pt>
                <c:pt idx="55">
                  <c:v>2912</c:v>
                </c:pt>
                <c:pt idx="56">
                  <c:v>2945</c:v>
                </c:pt>
                <c:pt idx="57">
                  <c:v>2947</c:v>
                </c:pt>
                <c:pt idx="58">
                  <c:v>2986</c:v>
                </c:pt>
                <c:pt idx="59">
                  <c:v>3072</c:v>
                </c:pt>
                <c:pt idx="60">
                  <c:v>3076</c:v>
                </c:pt>
                <c:pt idx="61">
                  <c:v>3090</c:v>
                </c:pt>
                <c:pt idx="62">
                  <c:v>3091</c:v>
                </c:pt>
                <c:pt idx="63">
                  <c:v>3104</c:v>
                </c:pt>
                <c:pt idx="64">
                  <c:v>3194</c:v>
                </c:pt>
                <c:pt idx="65">
                  <c:v>3246</c:v>
                </c:pt>
                <c:pt idx="66">
                  <c:v>3294</c:v>
                </c:pt>
                <c:pt idx="67">
                  <c:v>3309</c:v>
                </c:pt>
                <c:pt idx="68">
                  <c:v>3327</c:v>
                </c:pt>
                <c:pt idx="69">
                  <c:v>3388</c:v>
                </c:pt>
                <c:pt idx="70">
                  <c:v>3393</c:v>
                </c:pt>
                <c:pt idx="71">
                  <c:v>3423</c:v>
                </c:pt>
                <c:pt idx="72">
                  <c:v>3424</c:v>
                </c:pt>
                <c:pt idx="73">
                  <c:v>3434</c:v>
                </c:pt>
                <c:pt idx="74">
                  <c:v>3476</c:v>
                </c:pt>
                <c:pt idx="75">
                  <c:v>3499</c:v>
                </c:pt>
                <c:pt idx="76">
                  <c:v>3535</c:v>
                </c:pt>
                <c:pt idx="77">
                  <c:v>3550</c:v>
                </c:pt>
                <c:pt idx="78">
                  <c:v>3558</c:v>
                </c:pt>
                <c:pt idx="79">
                  <c:v>3565</c:v>
                </c:pt>
                <c:pt idx="80">
                  <c:v>3606</c:v>
                </c:pt>
                <c:pt idx="81">
                  <c:v>3608</c:v>
                </c:pt>
                <c:pt idx="82">
                  <c:v>3649</c:v>
                </c:pt>
                <c:pt idx="83">
                  <c:v>3657</c:v>
                </c:pt>
                <c:pt idx="84">
                  <c:v>3695</c:v>
                </c:pt>
                <c:pt idx="85">
                  <c:v>3760</c:v>
                </c:pt>
                <c:pt idx="86">
                  <c:v>3816</c:v>
                </c:pt>
                <c:pt idx="87">
                  <c:v>3816</c:v>
                </c:pt>
                <c:pt idx="88">
                  <c:v>3822</c:v>
                </c:pt>
                <c:pt idx="89">
                  <c:v>3973</c:v>
                </c:pt>
                <c:pt idx="90">
                  <c:v>4061</c:v>
                </c:pt>
                <c:pt idx="91">
                  <c:v>4114</c:v>
                </c:pt>
                <c:pt idx="92">
                  <c:v>4209</c:v>
                </c:pt>
                <c:pt idx="93">
                  <c:v>4297</c:v>
                </c:pt>
                <c:pt idx="94">
                  <c:v>4326</c:v>
                </c:pt>
                <c:pt idx="95">
                  <c:v>4351</c:v>
                </c:pt>
                <c:pt idx="96">
                  <c:v>4447</c:v>
                </c:pt>
                <c:pt idx="97">
                  <c:v>4503</c:v>
                </c:pt>
                <c:pt idx="98">
                  <c:v>4508</c:v>
                </c:pt>
                <c:pt idx="99">
                  <c:v>4531</c:v>
                </c:pt>
                <c:pt idx="100">
                  <c:v>4592</c:v>
                </c:pt>
                <c:pt idx="101">
                  <c:v>4621</c:v>
                </c:pt>
                <c:pt idx="102">
                  <c:v>4700</c:v>
                </c:pt>
                <c:pt idx="103">
                  <c:v>4721</c:v>
                </c:pt>
                <c:pt idx="104">
                  <c:v>4735</c:v>
                </c:pt>
                <c:pt idx="105">
                  <c:v>4758</c:v>
                </c:pt>
                <c:pt idx="106">
                  <c:v>4782</c:v>
                </c:pt>
                <c:pt idx="107">
                  <c:v>4860</c:v>
                </c:pt>
                <c:pt idx="108">
                  <c:v>5000</c:v>
                </c:pt>
                <c:pt idx="109">
                  <c:v>5119</c:v>
                </c:pt>
                <c:pt idx="110">
                  <c:v>5146</c:v>
                </c:pt>
                <c:pt idx="111">
                  <c:v>5150</c:v>
                </c:pt>
                <c:pt idx="112">
                  <c:v>5219</c:v>
                </c:pt>
                <c:pt idx="113">
                  <c:v>5250</c:v>
                </c:pt>
                <c:pt idx="114">
                  <c:v>5301</c:v>
                </c:pt>
                <c:pt idx="115">
                  <c:v>5304</c:v>
                </c:pt>
                <c:pt idx="116">
                  <c:v>5312</c:v>
                </c:pt>
                <c:pt idx="117">
                  <c:v>5408</c:v>
                </c:pt>
                <c:pt idx="118">
                  <c:v>5470</c:v>
                </c:pt>
                <c:pt idx="119">
                  <c:v>5712</c:v>
                </c:pt>
                <c:pt idx="120">
                  <c:v>5894</c:v>
                </c:pt>
                <c:pt idx="121">
                  <c:v>5951</c:v>
                </c:pt>
                <c:pt idx="122">
                  <c:v>6027</c:v>
                </c:pt>
                <c:pt idx="123">
                  <c:v>6030</c:v>
                </c:pt>
                <c:pt idx="124">
                  <c:v>6070</c:v>
                </c:pt>
                <c:pt idx="125">
                  <c:v>6102</c:v>
                </c:pt>
                <c:pt idx="126">
                  <c:v>6400</c:v>
                </c:pt>
                <c:pt idx="127">
                  <c:v>6532</c:v>
                </c:pt>
                <c:pt idx="128">
                  <c:v>6739</c:v>
                </c:pt>
                <c:pt idx="129">
                  <c:v>6964</c:v>
                </c:pt>
                <c:pt idx="130">
                  <c:v>7117</c:v>
                </c:pt>
                <c:pt idx="131">
                  <c:v>7232</c:v>
                </c:pt>
                <c:pt idx="132">
                  <c:v>7485</c:v>
                </c:pt>
                <c:pt idx="133">
                  <c:v>7757</c:v>
                </c:pt>
                <c:pt idx="134">
                  <c:v>7820</c:v>
                </c:pt>
                <c:pt idx="135">
                  <c:v>7864</c:v>
                </c:pt>
                <c:pt idx="136">
                  <c:v>7930</c:v>
                </c:pt>
                <c:pt idx="137">
                  <c:v>7946</c:v>
                </c:pt>
                <c:pt idx="138">
                  <c:v>8687</c:v>
                </c:pt>
                <c:pt idx="139">
                  <c:v>8691</c:v>
                </c:pt>
                <c:pt idx="140">
                  <c:v>8795</c:v>
                </c:pt>
                <c:pt idx="141">
                  <c:v>9057</c:v>
                </c:pt>
                <c:pt idx="142">
                  <c:v>9113</c:v>
                </c:pt>
                <c:pt idx="143">
                  <c:v>10250</c:v>
                </c:pt>
                <c:pt idx="144">
                  <c:v>13183</c:v>
                </c:pt>
                <c:pt idx="145">
                  <c:v>13423</c:v>
                </c:pt>
                <c:pt idx="146">
                  <c:v>14379</c:v>
                </c:pt>
                <c:pt idx="147">
                  <c:v>14601</c:v>
                </c:pt>
                <c:pt idx="148">
                  <c:v>16536</c:v>
                </c:pt>
                <c:pt idx="149">
                  <c:v>17374</c:v>
                </c:pt>
                <c:pt idx="150">
                  <c:v>17404</c:v>
                </c:pt>
              </c:numCache>
            </c:numRef>
          </c:xVal>
          <c:yVal>
            <c:numRef>
              <c:f>Data!$N$2:$N$152</c:f>
              <c:numCache>
                <c:formatCode>0</c:formatCode>
                <c:ptCount val="15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33.840947546531304</c:v>
                </c:pt>
                <c:pt idx="17">
                  <c:v>#N/A</c:v>
                </c:pt>
                <c:pt idx="18">
                  <c:v>#N/A</c:v>
                </c:pt>
                <c:pt idx="19">
                  <c:v>75.228371843095104</c:v>
                </c:pt>
                <c:pt idx="20">
                  <c:v>#N/A</c:v>
                </c:pt>
                <c:pt idx="21">
                  <c:v>#N/A</c:v>
                </c:pt>
                <c:pt idx="22">
                  <c:v>10.330578512396695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36.43724696356275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98.870056497175142</c:v>
                </c:pt>
                <c:pt idx="51">
                  <c:v>#N/A</c:v>
                </c:pt>
                <c:pt idx="52">
                  <c:v>#N/A</c:v>
                </c:pt>
                <c:pt idx="53">
                  <c:v>13.94214011850819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96.649484536082468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56.577086280056577</c:v>
                </c:pt>
                <c:pt idx="77">
                  <c:v>28.169014084507044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51.711401132725932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75.81360946745562</c:v>
                </c:pt>
                <c:pt idx="118">
                  <c:v>#N/A</c:v>
                </c:pt>
                <c:pt idx="119">
                  <c:v>38.515406162464984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47.45866503368034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31.525851197982345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27.317073170731707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7BA0-484B-A602-342226F4419A}"/>
            </c:ext>
          </c:extLst>
        </c:ser>
        <c:ser>
          <c:idx val="0"/>
          <c:order val="8"/>
          <c:tx>
            <c:strRef>
              <c:f>Data!$F$1</c:f>
              <c:strCache>
                <c:ptCount val="1"/>
                <c:pt idx="0">
                  <c:v>East Midlands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</c:spPr>
          </c:marker>
          <c:xVal>
            <c:numRef>
              <c:f>Data!$C$2:$C$152</c:f>
              <c:numCache>
                <c:formatCode>General</c:formatCode>
                <c:ptCount val="151"/>
                <c:pt idx="0">
                  <c:v>54</c:v>
                </c:pt>
                <c:pt idx="1">
                  <c:v>336</c:v>
                </c:pt>
                <c:pt idx="2">
                  <c:v>1051</c:v>
                </c:pt>
                <c:pt idx="3">
                  <c:v>1142</c:v>
                </c:pt>
                <c:pt idx="4">
                  <c:v>1154</c:v>
                </c:pt>
                <c:pt idx="5">
                  <c:v>1314</c:v>
                </c:pt>
                <c:pt idx="6">
                  <c:v>1397</c:v>
                </c:pt>
                <c:pt idx="7">
                  <c:v>1433</c:v>
                </c:pt>
                <c:pt idx="8">
                  <c:v>1503</c:v>
                </c:pt>
                <c:pt idx="9">
                  <c:v>1593</c:v>
                </c:pt>
                <c:pt idx="10">
                  <c:v>1687</c:v>
                </c:pt>
                <c:pt idx="11">
                  <c:v>1700</c:v>
                </c:pt>
                <c:pt idx="12">
                  <c:v>1729</c:v>
                </c:pt>
                <c:pt idx="13">
                  <c:v>1757</c:v>
                </c:pt>
                <c:pt idx="14">
                  <c:v>1764</c:v>
                </c:pt>
                <c:pt idx="15">
                  <c:v>1767</c:v>
                </c:pt>
                <c:pt idx="16">
                  <c:v>1773</c:v>
                </c:pt>
                <c:pt idx="17">
                  <c:v>1799</c:v>
                </c:pt>
                <c:pt idx="18">
                  <c:v>1809</c:v>
                </c:pt>
                <c:pt idx="19">
                  <c:v>1861</c:v>
                </c:pt>
                <c:pt idx="20">
                  <c:v>1908</c:v>
                </c:pt>
                <c:pt idx="21">
                  <c:v>1933</c:v>
                </c:pt>
                <c:pt idx="22">
                  <c:v>1936</c:v>
                </c:pt>
                <c:pt idx="23">
                  <c:v>1994</c:v>
                </c:pt>
                <c:pt idx="24">
                  <c:v>2079</c:v>
                </c:pt>
                <c:pt idx="25">
                  <c:v>2156</c:v>
                </c:pt>
                <c:pt idx="26">
                  <c:v>2180</c:v>
                </c:pt>
                <c:pt idx="27">
                  <c:v>2188</c:v>
                </c:pt>
                <c:pt idx="28">
                  <c:v>2204</c:v>
                </c:pt>
                <c:pt idx="29">
                  <c:v>2209</c:v>
                </c:pt>
                <c:pt idx="30">
                  <c:v>2254</c:v>
                </c:pt>
                <c:pt idx="31">
                  <c:v>2260</c:v>
                </c:pt>
                <c:pt idx="32">
                  <c:v>2286</c:v>
                </c:pt>
                <c:pt idx="33">
                  <c:v>2297</c:v>
                </c:pt>
                <c:pt idx="34">
                  <c:v>2298</c:v>
                </c:pt>
                <c:pt idx="35">
                  <c:v>2315</c:v>
                </c:pt>
                <c:pt idx="36">
                  <c:v>2362</c:v>
                </c:pt>
                <c:pt idx="37">
                  <c:v>2470</c:v>
                </c:pt>
                <c:pt idx="38">
                  <c:v>2494</c:v>
                </c:pt>
                <c:pt idx="39">
                  <c:v>2498</c:v>
                </c:pt>
                <c:pt idx="40">
                  <c:v>2509</c:v>
                </c:pt>
                <c:pt idx="41">
                  <c:v>2544</c:v>
                </c:pt>
                <c:pt idx="42">
                  <c:v>2592</c:v>
                </c:pt>
                <c:pt idx="43">
                  <c:v>2628</c:v>
                </c:pt>
                <c:pt idx="44">
                  <c:v>2654</c:v>
                </c:pt>
                <c:pt idx="45">
                  <c:v>2732</c:v>
                </c:pt>
                <c:pt idx="46">
                  <c:v>2741</c:v>
                </c:pt>
                <c:pt idx="47">
                  <c:v>2805</c:v>
                </c:pt>
                <c:pt idx="48">
                  <c:v>2813</c:v>
                </c:pt>
                <c:pt idx="49">
                  <c:v>2820</c:v>
                </c:pt>
                <c:pt idx="50">
                  <c:v>2832</c:v>
                </c:pt>
                <c:pt idx="51">
                  <c:v>2848</c:v>
                </c:pt>
                <c:pt idx="52">
                  <c:v>2850</c:v>
                </c:pt>
                <c:pt idx="53">
                  <c:v>2869</c:v>
                </c:pt>
                <c:pt idx="54">
                  <c:v>2876</c:v>
                </c:pt>
                <c:pt idx="55">
                  <c:v>2912</c:v>
                </c:pt>
                <c:pt idx="56">
                  <c:v>2945</c:v>
                </c:pt>
                <c:pt idx="57">
                  <c:v>2947</c:v>
                </c:pt>
                <c:pt idx="58">
                  <c:v>2986</c:v>
                </c:pt>
                <c:pt idx="59">
                  <c:v>3072</c:v>
                </c:pt>
                <c:pt idx="60">
                  <c:v>3076</c:v>
                </c:pt>
                <c:pt idx="61">
                  <c:v>3090</c:v>
                </c:pt>
                <c:pt idx="62">
                  <c:v>3091</c:v>
                </c:pt>
                <c:pt idx="63">
                  <c:v>3104</c:v>
                </c:pt>
                <c:pt idx="64">
                  <c:v>3194</c:v>
                </c:pt>
                <c:pt idx="65">
                  <c:v>3246</c:v>
                </c:pt>
                <c:pt idx="66">
                  <c:v>3294</c:v>
                </c:pt>
                <c:pt idx="67">
                  <c:v>3309</c:v>
                </c:pt>
                <c:pt idx="68">
                  <c:v>3327</c:v>
                </c:pt>
                <c:pt idx="69">
                  <c:v>3388</c:v>
                </c:pt>
                <c:pt idx="70">
                  <c:v>3393</c:v>
                </c:pt>
                <c:pt idx="71">
                  <c:v>3423</c:v>
                </c:pt>
                <c:pt idx="72">
                  <c:v>3424</c:v>
                </c:pt>
                <c:pt idx="73">
                  <c:v>3434</c:v>
                </c:pt>
                <c:pt idx="74">
                  <c:v>3476</c:v>
                </c:pt>
                <c:pt idx="75">
                  <c:v>3499</c:v>
                </c:pt>
                <c:pt idx="76">
                  <c:v>3535</c:v>
                </c:pt>
                <c:pt idx="77">
                  <c:v>3550</c:v>
                </c:pt>
                <c:pt idx="78">
                  <c:v>3558</c:v>
                </c:pt>
                <c:pt idx="79">
                  <c:v>3565</c:v>
                </c:pt>
                <c:pt idx="80">
                  <c:v>3606</c:v>
                </c:pt>
                <c:pt idx="81">
                  <c:v>3608</c:v>
                </c:pt>
                <c:pt idx="82">
                  <c:v>3649</c:v>
                </c:pt>
                <c:pt idx="83">
                  <c:v>3657</c:v>
                </c:pt>
                <c:pt idx="84">
                  <c:v>3695</c:v>
                </c:pt>
                <c:pt idx="85">
                  <c:v>3760</c:v>
                </c:pt>
                <c:pt idx="86">
                  <c:v>3816</c:v>
                </c:pt>
                <c:pt idx="87">
                  <c:v>3816</c:v>
                </c:pt>
                <c:pt idx="88">
                  <c:v>3822</c:v>
                </c:pt>
                <c:pt idx="89">
                  <c:v>3973</c:v>
                </c:pt>
                <c:pt idx="90">
                  <c:v>4061</c:v>
                </c:pt>
                <c:pt idx="91">
                  <c:v>4114</c:v>
                </c:pt>
                <c:pt idx="92">
                  <c:v>4209</c:v>
                </c:pt>
                <c:pt idx="93">
                  <c:v>4297</c:v>
                </c:pt>
                <c:pt idx="94">
                  <c:v>4326</c:v>
                </c:pt>
                <c:pt idx="95">
                  <c:v>4351</c:v>
                </c:pt>
                <c:pt idx="96">
                  <c:v>4447</c:v>
                </c:pt>
                <c:pt idx="97">
                  <c:v>4503</c:v>
                </c:pt>
                <c:pt idx="98">
                  <c:v>4508</c:v>
                </c:pt>
                <c:pt idx="99">
                  <c:v>4531</c:v>
                </c:pt>
                <c:pt idx="100">
                  <c:v>4592</c:v>
                </c:pt>
                <c:pt idx="101">
                  <c:v>4621</c:v>
                </c:pt>
                <c:pt idx="102">
                  <c:v>4700</c:v>
                </c:pt>
                <c:pt idx="103">
                  <c:v>4721</c:v>
                </c:pt>
                <c:pt idx="104">
                  <c:v>4735</c:v>
                </c:pt>
                <c:pt idx="105">
                  <c:v>4758</c:v>
                </c:pt>
                <c:pt idx="106">
                  <c:v>4782</c:v>
                </c:pt>
                <c:pt idx="107">
                  <c:v>4860</c:v>
                </c:pt>
                <c:pt idx="108">
                  <c:v>5000</c:v>
                </c:pt>
                <c:pt idx="109">
                  <c:v>5119</c:v>
                </c:pt>
                <c:pt idx="110">
                  <c:v>5146</c:v>
                </c:pt>
                <c:pt idx="111">
                  <c:v>5150</c:v>
                </c:pt>
                <c:pt idx="112">
                  <c:v>5219</c:v>
                </c:pt>
                <c:pt idx="113">
                  <c:v>5250</c:v>
                </c:pt>
                <c:pt idx="114">
                  <c:v>5301</c:v>
                </c:pt>
                <c:pt idx="115">
                  <c:v>5304</c:v>
                </c:pt>
                <c:pt idx="116">
                  <c:v>5312</c:v>
                </c:pt>
                <c:pt idx="117">
                  <c:v>5408</c:v>
                </c:pt>
                <c:pt idx="118">
                  <c:v>5470</c:v>
                </c:pt>
                <c:pt idx="119">
                  <c:v>5712</c:v>
                </c:pt>
                <c:pt idx="120">
                  <c:v>5894</c:v>
                </c:pt>
                <c:pt idx="121">
                  <c:v>5951</c:v>
                </c:pt>
                <c:pt idx="122">
                  <c:v>6027</c:v>
                </c:pt>
                <c:pt idx="123">
                  <c:v>6030</c:v>
                </c:pt>
                <c:pt idx="124">
                  <c:v>6070</c:v>
                </c:pt>
                <c:pt idx="125">
                  <c:v>6102</c:v>
                </c:pt>
                <c:pt idx="126">
                  <c:v>6400</c:v>
                </c:pt>
                <c:pt idx="127">
                  <c:v>6532</c:v>
                </c:pt>
                <c:pt idx="128">
                  <c:v>6739</c:v>
                </c:pt>
                <c:pt idx="129">
                  <c:v>6964</c:v>
                </c:pt>
                <c:pt idx="130">
                  <c:v>7117</c:v>
                </c:pt>
                <c:pt idx="131">
                  <c:v>7232</c:v>
                </c:pt>
                <c:pt idx="132">
                  <c:v>7485</c:v>
                </c:pt>
                <c:pt idx="133">
                  <c:v>7757</c:v>
                </c:pt>
                <c:pt idx="134">
                  <c:v>7820</c:v>
                </c:pt>
                <c:pt idx="135">
                  <c:v>7864</c:v>
                </c:pt>
                <c:pt idx="136">
                  <c:v>7930</c:v>
                </c:pt>
                <c:pt idx="137">
                  <c:v>7946</c:v>
                </c:pt>
                <c:pt idx="138">
                  <c:v>8687</c:v>
                </c:pt>
                <c:pt idx="139">
                  <c:v>8691</c:v>
                </c:pt>
                <c:pt idx="140">
                  <c:v>8795</c:v>
                </c:pt>
                <c:pt idx="141">
                  <c:v>9057</c:v>
                </c:pt>
                <c:pt idx="142">
                  <c:v>9113</c:v>
                </c:pt>
                <c:pt idx="143">
                  <c:v>10250</c:v>
                </c:pt>
                <c:pt idx="144">
                  <c:v>13183</c:v>
                </c:pt>
                <c:pt idx="145">
                  <c:v>13423</c:v>
                </c:pt>
                <c:pt idx="146">
                  <c:v>14379</c:v>
                </c:pt>
                <c:pt idx="147">
                  <c:v>14601</c:v>
                </c:pt>
                <c:pt idx="148">
                  <c:v>16536</c:v>
                </c:pt>
                <c:pt idx="149">
                  <c:v>17374</c:v>
                </c:pt>
                <c:pt idx="150">
                  <c:v>17404</c:v>
                </c:pt>
              </c:numCache>
            </c:numRef>
          </c:xVal>
          <c:yVal>
            <c:numRef>
              <c:f>Data!$F$2:$F$152</c:f>
              <c:numCache>
                <c:formatCode>0</c:formatCode>
                <c:ptCount val="151"/>
                <c:pt idx="0">
                  <c:v>#N/A</c:v>
                </c:pt>
                <c:pt idx="1">
                  <c:v>29.761904761904763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66.788099574984827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79.124970909937161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31.067961165048544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22.481382605030209</c:v>
                </c:pt>
                <c:pt idx="131">
                  <c:v>#N/A</c:v>
                </c:pt>
                <c:pt idx="132">
                  <c:v>30.728122912491649</c:v>
                </c:pt>
                <c:pt idx="133">
                  <c:v>#N/A</c:v>
                </c:pt>
                <c:pt idx="134">
                  <c:v>29.411764705882351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27.627489351905144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54.866673982223197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7BA0-484B-A602-342226F4419A}"/>
            </c:ext>
          </c:extLst>
        </c:ser>
        <c:ser>
          <c:idx val="13"/>
          <c:order val="9"/>
          <c:tx>
            <c:strRef>
              <c:f>Data!$M$1</c:f>
              <c:strCache>
                <c:ptCount val="1"/>
                <c:pt idx="0">
                  <c:v>West Midlands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accent3"/>
              </a:solidFill>
              <a:ln>
                <a:noFill/>
              </a:ln>
            </c:spPr>
          </c:marker>
          <c:xVal>
            <c:numRef>
              <c:f>Data!$C$2:$C$152</c:f>
              <c:numCache>
                <c:formatCode>General</c:formatCode>
                <c:ptCount val="151"/>
                <c:pt idx="0">
                  <c:v>54</c:v>
                </c:pt>
                <c:pt idx="1">
                  <c:v>336</c:v>
                </c:pt>
                <c:pt idx="2">
                  <c:v>1051</c:v>
                </c:pt>
                <c:pt idx="3">
                  <c:v>1142</c:v>
                </c:pt>
                <c:pt idx="4">
                  <c:v>1154</c:v>
                </c:pt>
                <c:pt idx="5">
                  <c:v>1314</c:v>
                </c:pt>
                <c:pt idx="6">
                  <c:v>1397</c:v>
                </c:pt>
                <c:pt idx="7">
                  <c:v>1433</c:v>
                </c:pt>
                <c:pt idx="8">
                  <c:v>1503</c:v>
                </c:pt>
                <c:pt idx="9">
                  <c:v>1593</c:v>
                </c:pt>
                <c:pt idx="10">
                  <c:v>1687</c:v>
                </c:pt>
                <c:pt idx="11">
                  <c:v>1700</c:v>
                </c:pt>
                <c:pt idx="12">
                  <c:v>1729</c:v>
                </c:pt>
                <c:pt idx="13">
                  <c:v>1757</c:v>
                </c:pt>
                <c:pt idx="14">
                  <c:v>1764</c:v>
                </c:pt>
                <c:pt idx="15">
                  <c:v>1767</c:v>
                </c:pt>
                <c:pt idx="16">
                  <c:v>1773</c:v>
                </c:pt>
                <c:pt idx="17">
                  <c:v>1799</c:v>
                </c:pt>
                <c:pt idx="18">
                  <c:v>1809</c:v>
                </c:pt>
                <c:pt idx="19">
                  <c:v>1861</c:v>
                </c:pt>
                <c:pt idx="20">
                  <c:v>1908</c:v>
                </c:pt>
                <c:pt idx="21">
                  <c:v>1933</c:v>
                </c:pt>
                <c:pt idx="22">
                  <c:v>1936</c:v>
                </c:pt>
                <c:pt idx="23">
                  <c:v>1994</c:v>
                </c:pt>
                <c:pt idx="24">
                  <c:v>2079</c:v>
                </c:pt>
                <c:pt idx="25">
                  <c:v>2156</c:v>
                </c:pt>
                <c:pt idx="26">
                  <c:v>2180</c:v>
                </c:pt>
                <c:pt idx="27">
                  <c:v>2188</c:v>
                </c:pt>
                <c:pt idx="28">
                  <c:v>2204</c:v>
                </c:pt>
                <c:pt idx="29">
                  <c:v>2209</c:v>
                </c:pt>
                <c:pt idx="30">
                  <c:v>2254</c:v>
                </c:pt>
                <c:pt idx="31">
                  <c:v>2260</c:v>
                </c:pt>
                <c:pt idx="32">
                  <c:v>2286</c:v>
                </c:pt>
                <c:pt idx="33">
                  <c:v>2297</c:v>
                </c:pt>
                <c:pt idx="34">
                  <c:v>2298</c:v>
                </c:pt>
                <c:pt idx="35">
                  <c:v>2315</c:v>
                </c:pt>
                <c:pt idx="36">
                  <c:v>2362</c:v>
                </c:pt>
                <c:pt idx="37">
                  <c:v>2470</c:v>
                </c:pt>
                <c:pt idx="38">
                  <c:v>2494</c:v>
                </c:pt>
                <c:pt idx="39">
                  <c:v>2498</c:v>
                </c:pt>
                <c:pt idx="40">
                  <c:v>2509</c:v>
                </c:pt>
                <c:pt idx="41">
                  <c:v>2544</c:v>
                </c:pt>
                <c:pt idx="42">
                  <c:v>2592</c:v>
                </c:pt>
                <c:pt idx="43">
                  <c:v>2628</c:v>
                </c:pt>
                <c:pt idx="44">
                  <c:v>2654</c:v>
                </c:pt>
                <c:pt idx="45">
                  <c:v>2732</c:v>
                </c:pt>
                <c:pt idx="46">
                  <c:v>2741</c:v>
                </c:pt>
                <c:pt idx="47">
                  <c:v>2805</c:v>
                </c:pt>
                <c:pt idx="48">
                  <c:v>2813</c:v>
                </c:pt>
                <c:pt idx="49">
                  <c:v>2820</c:v>
                </c:pt>
                <c:pt idx="50">
                  <c:v>2832</c:v>
                </c:pt>
                <c:pt idx="51">
                  <c:v>2848</c:v>
                </c:pt>
                <c:pt idx="52">
                  <c:v>2850</c:v>
                </c:pt>
                <c:pt idx="53">
                  <c:v>2869</c:v>
                </c:pt>
                <c:pt idx="54">
                  <c:v>2876</c:v>
                </c:pt>
                <c:pt idx="55">
                  <c:v>2912</c:v>
                </c:pt>
                <c:pt idx="56">
                  <c:v>2945</c:v>
                </c:pt>
                <c:pt idx="57">
                  <c:v>2947</c:v>
                </c:pt>
                <c:pt idx="58">
                  <c:v>2986</c:v>
                </c:pt>
                <c:pt idx="59">
                  <c:v>3072</c:v>
                </c:pt>
                <c:pt idx="60">
                  <c:v>3076</c:v>
                </c:pt>
                <c:pt idx="61">
                  <c:v>3090</c:v>
                </c:pt>
                <c:pt idx="62">
                  <c:v>3091</c:v>
                </c:pt>
                <c:pt idx="63">
                  <c:v>3104</c:v>
                </c:pt>
                <c:pt idx="64">
                  <c:v>3194</c:v>
                </c:pt>
                <c:pt idx="65">
                  <c:v>3246</c:v>
                </c:pt>
                <c:pt idx="66">
                  <c:v>3294</c:v>
                </c:pt>
                <c:pt idx="67">
                  <c:v>3309</c:v>
                </c:pt>
                <c:pt idx="68">
                  <c:v>3327</c:v>
                </c:pt>
                <c:pt idx="69">
                  <c:v>3388</c:v>
                </c:pt>
                <c:pt idx="70">
                  <c:v>3393</c:v>
                </c:pt>
                <c:pt idx="71">
                  <c:v>3423</c:v>
                </c:pt>
                <c:pt idx="72">
                  <c:v>3424</c:v>
                </c:pt>
                <c:pt idx="73">
                  <c:v>3434</c:v>
                </c:pt>
                <c:pt idx="74">
                  <c:v>3476</c:v>
                </c:pt>
                <c:pt idx="75">
                  <c:v>3499</c:v>
                </c:pt>
                <c:pt idx="76">
                  <c:v>3535</c:v>
                </c:pt>
                <c:pt idx="77">
                  <c:v>3550</c:v>
                </c:pt>
                <c:pt idx="78">
                  <c:v>3558</c:v>
                </c:pt>
                <c:pt idx="79">
                  <c:v>3565</c:v>
                </c:pt>
                <c:pt idx="80">
                  <c:v>3606</c:v>
                </c:pt>
                <c:pt idx="81">
                  <c:v>3608</c:v>
                </c:pt>
                <c:pt idx="82">
                  <c:v>3649</c:v>
                </c:pt>
                <c:pt idx="83">
                  <c:v>3657</c:v>
                </c:pt>
                <c:pt idx="84">
                  <c:v>3695</c:v>
                </c:pt>
                <c:pt idx="85">
                  <c:v>3760</c:v>
                </c:pt>
                <c:pt idx="86">
                  <c:v>3816</c:v>
                </c:pt>
                <c:pt idx="87">
                  <c:v>3816</c:v>
                </c:pt>
                <c:pt idx="88">
                  <c:v>3822</c:v>
                </c:pt>
                <c:pt idx="89">
                  <c:v>3973</c:v>
                </c:pt>
                <c:pt idx="90">
                  <c:v>4061</c:v>
                </c:pt>
                <c:pt idx="91">
                  <c:v>4114</c:v>
                </c:pt>
                <c:pt idx="92">
                  <c:v>4209</c:v>
                </c:pt>
                <c:pt idx="93">
                  <c:v>4297</c:v>
                </c:pt>
                <c:pt idx="94">
                  <c:v>4326</c:v>
                </c:pt>
                <c:pt idx="95">
                  <c:v>4351</c:v>
                </c:pt>
                <c:pt idx="96">
                  <c:v>4447</c:v>
                </c:pt>
                <c:pt idx="97">
                  <c:v>4503</c:v>
                </c:pt>
                <c:pt idx="98">
                  <c:v>4508</c:v>
                </c:pt>
                <c:pt idx="99">
                  <c:v>4531</c:v>
                </c:pt>
                <c:pt idx="100">
                  <c:v>4592</c:v>
                </c:pt>
                <c:pt idx="101">
                  <c:v>4621</c:v>
                </c:pt>
                <c:pt idx="102">
                  <c:v>4700</c:v>
                </c:pt>
                <c:pt idx="103">
                  <c:v>4721</c:v>
                </c:pt>
                <c:pt idx="104">
                  <c:v>4735</c:v>
                </c:pt>
                <c:pt idx="105">
                  <c:v>4758</c:v>
                </c:pt>
                <c:pt idx="106">
                  <c:v>4782</c:v>
                </c:pt>
                <c:pt idx="107">
                  <c:v>4860</c:v>
                </c:pt>
                <c:pt idx="108">
                  <c:v>5000</c:v>
                </c:pt>
                <c:pt idx="109">
                  <c:v>5119</c:v>
                </c:pt>
                <c:pt idx="110">
                  <c:v>5146</c:v>
                </c:pt>
                <c:pt idx="111">
                  <c:v>5150</c:v>
                </c:pt>
                <c:pt idx="112">
                  <c:v>5219</c:v>
                </c:pt>
                <c:pt idx="113">
                  <c:v>5250</c:v>
                </c:pt>
                <c:pt idx="114">
                  <c:v>5301</c:v>
                </c:pt>
                <c:pt idx="115">
                  <c:v>5304</c:v>
                </c:pt>
                <c:pt idx="116">
                  <c:v>5312</c:v>
                </c:pt>
                <c:pt idx="117">
                  <c:v>5408</c:v>
                </c:pt>
                <c:pt idx="118">
                  <c:v>5470</c:v>
                </c:pt>
                <c:pt idx="119">
                  <c:v>5712</c:v>
                </c:pt>
                <c:pt idx="120">
                  <c:v>5894</c:v>
                </c:pt>
                <c:pt idx="121">
                  <c:v>5951</c:v>
                </c:pt>
                <c:pt idx="122">
                  <c:v>6027</c:v>
                </c:pt>
                <c:pt idx="123">
                  <c:v>6030</c:v>
                </c:pt>
                <c:pt idx="124">
                  <c:v>6070</c:v>
                </c:pt>
                <c:pt idx="125">
                  <c:v>6102</c:v>
                </c:pt>
                <c:pt idx="126">
                  <c:v>6400</c:v>
                </c:pt>
                <c:pt idx="127">
                  <c:v>6532</c:v>
                </c:pt>
                <c:pt idx="128">
                  <c:v>6739</c:v>
                </c:pt>
                <c:pt idx="129">
                  <c:v>6964</c:v>
                </c:pt>
                <c:pt idx="130">
                  <c:v>7117</c:v>
                </c:pt>
                <c:pt idx="131">
                  <c:v>7232</c:v>
                </c:pt>
                <c:pt idx="132">
                  <c:v>7485</c:v>
                </c:pt>
                <c:pt idx="133">
                  <c:v>7757</c:v>
                </c:pt>
                <c:pt idx="134">
                  <c:v>7820</c:v>
                </c:pt>
                <c:pt idx="135">
                  <c:v>7864</c:v>
                </c:pt>
                <c:pt idx="136">
                  <c:v>7930</c:v>
                </c:pt>
                <c:pt idx="137">
                  <c:v>7946</c:v>
                </c:pt>
                <c:pt idx="138">
                  <c:v>8687</c:v>
                </c:pt>
                <c:pt idx="139">
                  <c:v>8691</c:v>
                </c:pt>
                <c:pt idx="140">
                  <c:v>8795</c:v>
                </c:pt>
                <c:pt idx="141">
                  <c:v>9057</c:v>
                </c:pt>
                <c:pt idx="142">
                  <c:v>9113</c:v>
                </c:pt>
                <c:pt idx="143">
                  <c:v>10250</c:v>
                </c:pt>
                <c:pt idx="144">
                  <c:v>13183</c:v>
                </c:pt>
                <c:pt idx="145">
                  <c:v>13423</c:v>
                </c:pt>
                <c:pt idx="146">
                  <c:v>14379</c:v>
                </c:pt>
                <c:pt idx="147">
                  <c:v>14601</c:v>
                </c:pt>
                <c:pt idx="148">
                  <c:v>16536</c:v>
                </c:pt>
                <c:pt idx="149">
                  <c:v>17374</c:v>
                </c:pt>
                <c:pt idx="150">
                  <c:v>17404</c:v>
                </c:pt>
              </c:numCache>
            </c:numRef>
          </c:xVal>
          <c:yVal>
            <c:numRef>
              <c:f>Data!$M$2:$M$152</c:f>
              <c:numCache>
                <c:formatCode>0</c:formatCode>
                <c:ptCount val="15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45.274476513865309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48.100048100048099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56.155507559395247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10.179843909060061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40.276179516685843</c:v>
                </c:pt>
                <c:pt idx="75">
                  <c:v>40.011431837667907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61.170212765957444</c:v>
                </c:pt>
                <c:pt idx="86">
                  <c:v>65.513626834381554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48.554403001544912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52.798310454065472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45.370525962023187</c:v>
                </c:pt>
                <c:pt idx="122">
                  <c:v>#N/A</c:v>
                </c:pt>
                <c:pt idx="123">
                  <c:v>#N/A</c:v>
                </c:pt>
                <c:pt idx="124">
                  <c:v>32.948929159802304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29.91600506270855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29.303608365892899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7BA0-484B-A602-342226F4419A}"/>
            </c:ext>
          </c:extLst>
        </c:ser>
        <c:ser>
          <c:idx val="6"/>
          <c:order val="10"/>
          <c:tx>
            <c:strRef>
              <c:f>Data!$G$1</c:f>
              <c:strCache>
                <c:ptCount val="1"/>
                <c:pt idx="0">
                  <c:v>East of England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rgbClr val="FFCC00"/>
              </a:solidFill>
              <a:ln>
                <a:noFill/>
              </a:ln>
            </c:spPr>
          </c:marker>
          <c:xVal>
            <c:numRef>
              <c:f>Data!$C$2:$C$152</c:f>
              <c:numCache>
                <c:formatCode>General</c:formatCode>
                <c:ptCount val="151"/>
                <c:pt idx="0">
                  <c:v>54</c:v>
                </c:pt>
                <c:pt idx="1">
                  <c:v>336</c:v>
                </c:pt>
                <c:pt idx="2">
                  <c:v>1051</c:v>
                </c:pt>
                <c:pt idx="3">
                  <c:v>1142</c:v>
                </c:pt>
                <c:pt idx="4">
                  <c:v>1154</c:v>
                </c:pt>
                <c:pt idx="5">
                  <c:v>1314</c:v>
                </c:pt>
                <c:pt idx="6">
                  <c:v>1397</c:v>
                </c:pt>
                <c:pt idx="7">
                  <c:v>1433</c:v>
                </c:pt>
                <c:pt idx="8">
                  <c:v>1503</c:v>
                </c:pt>
                <c:pt idx="9">
                  <c:v>1593</c:v>
                </c:pt>
                <c:pt idx="10">
                  <c:v>1687</c:v>
                </c:pt>
                <c:pt idx="11">
                  <c:v>1700</c:v>
                </c:pt>
                <c:pt idx="12">
                  <c:v>1729</c:v>
                </c:pt>
                <c:pt idx="13">
                  <c:v>1757</c:v>
                </c:pt>
                <c:pt idx="14">
                  <c:v>1764</c:v>
                </c:pt>
                <c:pt idx="15">
                  <c:v>1767</c:v>
                </c:pt>
                <c:pt idx="16">
                  <c:v>1773</c:v>
                </c:pt>
                <c:pt idx="17">
                  <c:v>1799</c:v>
                </c:pt>
                <c:pt idx="18">
                  <c:v>1809</c:v>
                </c:pt>
                <c:pt idx="19">
                  <c:v>1861</c:v>
                </c:pt>
                <c:pt idx="20">
                  <c:v>1908</c:v>
                </c:pt>
                <c:pt idx="21">
                  <c:v>1933</c:v>
                </c:pt>
                <c:pt idx="22">
                  <c:v>1936</c:v>
                </c:pt>
                <c:pt idx="23">
                  <c:v>1994</c:v>
                </c:pt>
                <c:pt idx="24">
                  <c:v>2079</c:v>
                </c:pt>
                <c:pt idx="25">
                  <c:v>2156</c:v>
                </c:pt>
                <c:pt idx="26">
                  <c:v>2180</c:v>
                </c:pt>
                <c:pt idx="27">
                  <c:v>2188</c:v>
                </c:pt>
                <c:pt idx="28">
                  <c:v>2204</c:v>
                </c:pt>
                <c:pt idx="29">
                  <c:v>2209</c:v>
                </c:pt>
                <c:pt idx="30">
                  <c:v>2254</c:v>
                </c:pt>
                <c:pt idx="31">
                  <c:v>2260</c:v>
                </c:pt>
                <c:pt idx="32">
                  <c:v>2286</c:v>
                </c:pt>
                <c:pt idx="33">
                  <c:v>2297</c:v>
                </c:pt>
                <c:pt idx="34">
                  <c:v>2298</c:v>
                </c:pt>
                <c:pt idx="35">
                  <c:v>2315</c:v>
                </c:pt>
                <c:pt idx="36">
                  <c:v>2362</c:v>
                </c:pt>
                <c:pt idx="37">
                  <c:v>2470</c:v>
                </c:pt>
                <c:pt idx="38">
                  <c:v>2494</c:v>
                </c:pt>
                <c:pt idx="39">
                  <c:v>2498</c:v>
                </c:pt>
                <c:pt idx="40">
                  <c:v>2509</c:v>
                </c:pt>
                <c:pt idx="41">
                  <c:v>2544</c:v>
                </c:pt>
                <c:pt idx="42">
                  <c:v>2592</c:v>
                </c:pt>
                <c:pt idx="43">
                  <c:v>2628</c:v>
                </c:pt>
                <c:pt idx="44">
                  <c:v>2654</c:v>
                </c:pt>
                <c:pt idx="45">
                  <c:v>2732</c:v>
                </c:pt>
                <c:pt idx="46">
                  <c:v>2741</c:v>
                </c:pt>
                <c:pt idx="47">
                  <c:v>2805</c:v>
                </c:pt>
                <c:pt idx="48">
                  <c:v>2813</c:v>
                </c:pt>
                <c:pt idx="49">
                  <c:v>2820</c:v>
                </c:pt>
                <c:pt idx="50">
                  <c:v>2832</c:v>
                </c:pt>
                <c:pt idx="51">
                  <c:v>2848</c:v>
                </c:pt>
                <c:pt idx="52">
                  <c:v>2850</c:v>
                </c:pt>
                <c:pt idx="53">
                  <c:v>2869</c:v>
                </c:pt>
                <c:pt idx="54">
                  <c:v>2876</c:v>
                </c:pt>
                <c:pt idx="55">
                  <c:v>2912</c:v>
                </c:pt>
                <c:pt idx="56">
                  <c:v>2945</c:v>
                </c:pt>
                <c:pt idx="57">
                  <c:v>2947</c:v>
                </c:pt>
                <c:pt idx="58">
                  <c:v>2986</c:v>
                </c:pt>
                <c:pt idx="59">
                  <c:v>3072</c:v>
                </c:pt>
                <c:pt idx="60">
                  <c:v>3076</c:v>
                </c:pt>
                <c:pt idx="61">
                  <c:v>3090</c:v>
                </c:pt>
                <c:pt idx="62">
                  <c:v>3091</c:v>
                </c:pt>
                <c:pt idx="63">
                  <c:v>3104</c:v>
                </c:pt>
                <c:pt idx="64">
                  <c:v>3194</c:v>
                </c:pt>
                <c:pt idx="65">
                  <c:v>3246</c:v>
                </c:pt>
                <c:pt idx="66">
                  <c:v>3294</c:v>
                </c:pt>
                <c:pt idx="67">
                  <c:v>3309</c:v>
                </c:pt>
                <c:pt idx="68">
                  <c:v>3327</c:v>
                </c:pt>
                <c:pt idx="69">
                  <c:v>3388</c:v>
                </c:pt>
                <c:pt idx="70">
                  <c:v>3393</c:v>
                </c:pt>
                <c:pt idx="71">
                  <c:v>3423</c:v>
                </c:pt>
                <c:pt idx="72">
                  <c:v>3424</c:v>
                </c:pt>
                <c:pt idx="73">
                  <c:v>3434</c:v>
                </c:pt>
                <c:pt idx="74">
                  <c:v>3476</c:v>
                </c:pt>
                <c:pt idx="75">
                  <c:v>3499</c:v>
                </c:pt>
                <c:pt idx="76">
                  <c:v>3535</c:v>
                </c:pt>
                <c:pt idx="77">
                  <c:v>3550</c:v>
                </c:pt>
                <c:pt idx="78">
                  <c:v>3558</c:v>
                </c:pt>
                <c:pt idx="79">
                  <c:v>3565</c:v>
                </c:pt>
                <c:pt idx="80">
                  <c:v>3606</c:v>
                </c:pt>
                <c:pt idx="81">
                  <c:v>3608</c:v>
                </c:pt>
                <c:pt idx="82">
                  <c:v>3649</c:v>
                </c:pt>
                <c:pt idx="83">
                  <c:v>3657</c:v>
                </c:pt>
                <c:pt idx="84">
                  <c:v>3695</c:v>
                </c:pt>
                <c:pt idx="85">
                  <c:v>3760</c:v>
                </c:pt>
                <c:pt idx="86">
                  <c:v>3816</c:v>
                </c:pt>
                <c:pt idx="87">
                  <c:v>3816</c:v>
                </c:pt>
                <c:pt idx="88">
                  <c:v>3822</c:v>
                </c:pt>
                <c:pt idx="89">
                  <c:v>3973</c:v>
                </c:pt>
                <c:pt idx="90">
                  <c:v>4061</c:v>
                </c:pt>
                <c:pt idx="91">
                  <c:v>4114</c:v>
                </c:pt>
                <c:pt idx="92">
                  <c:v>4209</c:v>
                </c:pt>
                <c:pt idx="93">
                  <c:v>4297</c:v>
                </c:pt>
                <c:pt idx="94">
                  <c:v>4326</c:v>
                </c:pt>
                <c:pt idx="95">
                  <c:v>4351</c:v>
                </c:pt>
                <c:pt idx="96">
                  <c:v>4447</c:v>
                </c:pt>
                <c:pt idx="97">
                  <c:v>4503</c:v>
                </c:pt>
                <c:pt idx="98">
                  <c:v>4508</c:v>
                </c:pt>
                <c:pt idx="99">
                  <c:v>4531</c:v>
                </c:pt>
                <c:pt idx="100">
                  <c:v>4592</c:v>
                </c:pt>
                <c:pt idx="101">
                  <c:v>4621</c:v>
                </c:pt>
                <c:pt idx="102">
                  <c:v>4700</c:v>
                </c:pt>
                <c:pt idx="103">
                  <c:v>4721</c:v>
                </c:pt>
                <c:pt idx="104">
                  <c:v>4735</c:v>
                </c:pt>
                <c:pt idx="105">
                  <c:v>4758</c:v>
                </c:pt>
                <c:pt idx="106">
                  <c:v>4782</c:v>
                </c:pt>
                <c:pt idx="107">
                  <c:v>4860</c:v>
                </c:pt>
                <c:pt idx="108">
                  <c:v>5000</c:v>
                </c:pt>
                <c:pt idx="109">
                  <c:v>5119</c:v>
                </c:pt>
                <c:pt idx="110">
                  <c:v>5146</c:v>
                </c:pt>
                <c:pt idx="111">
                  <c:v>5150</c:v>
                </c:pt>
                <c:pt idx="112">
                  <c:v>5219</c:v>
                </c:pt>
                <c:pt idx="113">
                  <c:v>5250</c:v>
                </c:pt>
                <c:pt idx="114">
                  <c:v>5301</c:v>
                </c:pt>
                <c:pt idx="115">
                  <c:v>5304</c:v>
                </c:pt>
                <c:pt idx="116">
                  <c:v>5312</c:v>
                </c:pt>
                <c:pt idx="117">
                  <c:v>5408</c:v>
                </c:pt>
                <c:pt idx="118">
                  <c:v>5470</c:v>
                </c:pt>
                <c:pt idx="119">
                  <c:v>5712</c:v>
                </c:pt>
                <c:pt idx="120">
                  <c:v>5894</c:v>
                </c:pt>
                <c:pt idx="121">
                  <c:v>5951</c:v>
                </c:pt>
                <c:pt idx="122">
                  <c:v>6027</c:v>
                </c:pt>
                <c:pt idx="123">
                  <c:v>6030</c:v>
                </c:pt>
                <c:pt idx="124">
                  <c:v>6070</c:v>
                </c:pt>
                <c:pt idx="125">
                  <c:v>6102</c:v>
                </c:pt>
                <c:pt idx="126">
                  <c:v>6400</c:v>
                </c:pt>
                <c:pt idx="127">
                  <c:v>6532</c:v>
                </c:pt>
                <c:pt idx="128">
                  <c:v>6739</c:v>
                </c:pt>
                <c:pt idx="129">
                  <c:v>6964</c:v>
                </c:pt>
                <c:pt idx="130">
                  <c:v>7117</c:v>
                </c:pt>
                <c:pt idx="131">
                  <c:v>7232</c:v>
                </c:pt>
                <c:pt idx="132">
                  <c:v>7485</c:v>
                </c:pt>
                <c:pt idx="133">
                  <c:v>7757</c:v>
                </c:pt>
                <c:pt idx="134">
                  <c:v>7820</c:v>
                </c:pt>
                <c:pt idx="135">
                  <c:v>7864</c:v>
                </c:pt>
                <c:pt idx="136">
                  <c:v>7930</c:v>
                </c:pt>
                <c:pt idx="137">
                  <c:v>7946</c:v>
                </c:pt>
                <c:pt idx="138">
                  <c:v>8687</c:v>
                </c:pt>
                <c:pt idx="139">
                  <c:v>8691</c:v>
                </c:pt>
                <c:pt idx="140">
                  <c:v>8795</c:v>
                </c:pt>
                <c:pt idx="141">
                  <c:v>9057</c:v>
                </c:pt>
                <c:pt idx="142">
                  <c:v>9113</c:v>
                </c:pt>
                <c:pt idx="143">
                  <c:v>10250</c:v>
                </c:pt>
                <c:pt idx="144">
                  <c:v>13183</c:v>
                </c:pt>
                <c:pt idx="145">
                  <c:v>13423</c:v>
                </c:pt>
                <c:pt idx="146">
                  <c:v>14379</c:v>
                </c:pt>
                <c:pt idx="147">
                  <c:v>14601</c:v>
                </c:pt>
                <c:pt idx="148">
                  <c:v>16536</c:v>
                </c:pt>
                <c:pt idx="149">
                  <c:v>17374</c:v>
                </c:pt>
                <c:pt idx="150">
                  <c:v>17404</c:v>
                </c:pt>
              </c:numCache>
            </c:numRef>
          </c:xVal>
          <c:yVal>
            <c:numRef>
              <c:f>Data!$G$2:$G$152</c:f>
              <c:numCache>
                <c:formatCode>0</c:formatCode>
                <c:ptCount val="15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72.430964237211413</c:v>
                </c:pt>
                <c:pt idx="30">
                  <c:v>#N/A</c:v>
                </c:pt>
                <c:pt idx="31">
                  <c:v>53.097345132743364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40.032025620496398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52.015604681404419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21.154427319431854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19.401330376940134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23.506637168141594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49.593082400813834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43.060616098045713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23.970960893089515</c:v>
                </c:pt>
                <c:pt idx="148">
                  <c:v>17.537493952588292</c:v>
                </c:pt>
                <c:pt idx="149">
                  <c:v>#N/A</c:v>
                </c:pt>
                <c:pt idx="150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7BA0-484B-A602-342226F4419A}"/>
            </c:ext>
          </c:extLst>
        </c:ser>
        <c:ser>
          <c:idx val="10"/>
          <c:order val="11"/>
          <c:tx>
            <c:strRef>
              <c:f>Data!$J$1</c:f>
              <c:strCache>
                <c:ptCount val="1"/>
                <c:pt idx="0">
                  <c:v>London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rgbClr val="7030A0"/>
              </a:solidFill>
              <a:ln>
                <a:noFill/>
              </a:ln>
            </c:spPr>
          </c:marker>
          <c:xVal>
            <c:numRef>
              <c:f>Data!$C$2:$C$152</c:f>
              <c:numCache>
                <c:formatCode>General</c:formatCode>
                <c:ptCount val="151"/>
                <c:pt idx="0">
                  <c:v>54</c:v>
                </c:pt>
                <c:pt idx="1">
                  <c:v>336</c:v>
                </c:pt>
                <c:pt idx="2">
                  <c:v>1051</c:v>
                </c:pt>
                <c:pt idx="3">
                  <c:v>1142</c:v>
                </c:pt>
                <c:pt idx="4">
                  <c:v>1154</c:v>
                </c:pt>
                <c:pt idx="5">
                  <c:v>1314</c:v>
                </c:pt>
                <c:pt idx="6">
                  <c:v>1397</c:v>
                </c:pt>
                <c:pt idx="7">
                  <c:v>1433</c:v>
                </c:pt>
                <c:pt idx="8">
                  <c:v>1503</c:v>
                </c:pt>
                <c:pt idx="9">
                  <c:v>1593</c:v>
                </c:pt>
                <c:pt idx="10">
                  <c:v>1687</c:v>
                </c:pt>
                <c:pt idx="11">
                  <c:v>1700</c:v>
                </c:pt>
                <c:pt idx="12">
                  <c:v>1729</c:v>
                </c:pt>
                <c:pt idx="13">
                  <c:v>1757</c:v>
                </c:pt>
                <c:pt idx="14">
                  <c:v>1764</c:v>
                </c:pt>
                <c:pt idx="15">
                  <c:v>1767</c:v>
                </c:pt>
                <c:pt idx="16">
                  <c:v>1773</c:v>
                </c:pt>
                <c:pt idx="17">
                  <c:v>1799</c:v>
                </c:pt>
                <c:pt idx="18">
                  <c:v>1809</c:v>
                </c:pt>
                <c:pt idx="19">
                  <c:v>1861</c:v>
                </c:pt>
                <c:pt idx="20">
                  <c:v>1908</c:v>
                </c:pt>
                <c:pt idx="21">
                  <c:v>1933</c:v>
                </c:pt>
                <c:pt idx="22">
                  <c:v>1936</c:v>
                </c:pt>
                <c:pt idx="23">
                  <c:v>1994</c:v>
                </c:pt>
                <c:pt idx="24">
                  <c:v>2079</c:v>
                </c:pt>
                <c:pt idx="25">
                  <c:v>2156</c:v>
                </c:pt>
                <c:pt idx="26">
                  <c:v>2180</c:v>
                </c:pt>
                <c:pt idx="27">
                  <c:v>2188</c:v>
                </c:pt>
                <c:pt idx="28">
                  <c:v>2204</c:v>
                </c:pt>
                <c:pt idx="29">
                  <c:v>2209</c:v>
                </c:pt>
                <c:pt idx="30">
                  <c:v>2254</c:v>
                </c:pt>
                <c:pt idx="31">
                  <c:v>2260</c:v>
                </c:pt>
                <c:pt idx="32">
                  <c:v>2286</c:v>
                </c:pt>
                <c:pt idx="33">
                  <c:v>2297</c:v>
                </c:pt>
                <c:pt idx="34">
                  <c:v>2298</c:v>
                </c:pt>
                <c:pt idx="35">
                  <c:v>2315</c:v>
                </c:pt>
                <c:pt idx="36">
                  <c:v>2362</c:v>
                </c:pt>
                <c:pt idx="37">
                  <c:v>2470</c:v>
                </c:pt>
                <c:pt idx="38">
                  <c:v>2494</c:v>
                </c:pt>
                <c:pt idx="39">
                  <c:v>2498</c:v>
                </c:pt>
                <c:pt idx="40">
                  <c:v>2509</c:v>
                </c:pt>
                <c:pt idx="41">
                  <c:v>2544</c:v>
                </c:pt>
                <c:pt idx="42">
                  <c:v>2592</c:v>
                </c:pt>
                <c:pt idx="43">
                  <c:v>2628</c:v>
                </c:pt>
                <c:pt idx="44">
                  <c:v>2654</c:v>
                </c:pt>
                <c:pt idx="45">
                  <c:v>2732</c:v>
                </c:pt>
                <c:pt idx="46">
                  <c:v>2741</c:v>
                </c:pt>
                <c:pt idx="47">
                  <c:v>2805</c:v>
                </c:pt>
                <c:pt idx="48">
                  <c:v>2813</c:v>
                </c:pt>
                <c:pt idx="49">
                  <c:v>2820</c:v>
                </c:pt>
                <c:pt idx="50">
                  <c:v>2832</c:v>
                </c:pt>
                <c:pt idx="51">
                  <c:v>2848</c:v>
                </c:pt>
                <c:pt idx="52">
                  <c:v>2850</c:v>
                </c:pt>
                <c:pt idx="53">
                  <c:v>2869</c:v>
                </c:pt>
                <c:pt idx="54">
                  <c:v>2876</c:v>
                </c:pt>
                <c:pt idx="55">
                  <c:v>2912</c:v>
                </c:pt>
                <c:pt idx="56">
                  <c:v>2945</c:v>
                </c:pt>
                <c:pt idx="57">
                  <c:v>2947</c:v>
                </c:pt>
                <c:pt idx="58">
                  <c:v>2986</c:v>
                </c:pt>
                <c:pt idx="59">
                  <c:v>3072</c:v>
                </c:pt>
                <c:pt idx="60">
                  <c:v>3076</c:v>
                </c:pt>
                <c:pt idx="61">
                  <c:v>3090</c:v>
                </c:pt>
                <c:pt idx="62">
                  <c:v>3091</c:v>
                </c:pt>
                <c:pt idx="63">
                  <c:v>3104</c:v>
                </c:pt>
                <c:pt idx="64">
                  <c:v>3194</c:v>
                </c:pt>
                <c:pt idx="65">
                  <c:v>3246</c:v>
                </c:pt>
                <c:pt idx="66">
                  <c:v>3294</c:v>
                </c:pt>
                <c:pt idx="67">
                  <c:v>3309</c:v>
                </c:pt>
                <c:pt idx="68">
                  <c:v>3327</c:v>
                </c:pt>
                <c:pt idx="69">
                  <c:v>3388</c:v>
                </c:pt>
                <c:pt idx="70">
                  <c:v>3393</c:v>
                </c:pt>
                <c:pt idx="71">
                  <c:v>3423</c:v>
                </c:pt>
                <c:pt idx="72">
                  <c:v>3424</c:v>
                </c:pt>
                <c:pt idx="73">
                  <c:v>3434</c:v>
                </c:pt>
                <c:pt idx="74">
                  <c:v>3476</c:v>
                </c:pt>
                <c:pt idx="75">
                  <c:v>3499</c:v>
                </c:pt>
                <c:pt idx="76">
                  <c:v>3535</c:v>
                </c:pt>
                <c:pt idx="77">
                  <c:v>3550</c:v>
                </c:pt>
                <c:pt idx="78">
                  <c:v>3558</c:v>
                </c:pt>
                <c:pt idx="79">
                  <c:v>3565</c:v>
                </c:pt>
                <c:pt idx="80">
                  <c:v>3606</c:v>
                </c:pt>
                <c:pt idx="81">
                  <c:v>3608</c:v>
                </c:pt>
                <c:pt idx="82">
                  <c:v>3649</c:v>
                </c:pt>
                <c:pt idx="83">
                  <c:v>3657</c:v>
                </c:pt>
                <c:pt idx="84">
                  <c:v>3695</c:v>
                </c:pt>
                <c:pt idx="85">
                  <c:v>3760</c:v>
                </c:pt>
                <c:pt idx="86">
                  <c:v>3816</c:v>
                </c:pt>
                <c:pt idx="87">
                  <c:v>3816</c:v>
                </c:pt>
                <c:pt idx="88">
                  <c:v>3822</c:v>
                </c:pt>
                <c:pt idx="89">
                  <c:v>3973</c:v>
                </c:pt>
                <c:pt idx="90">
                  <c:v>4061</c:v>
                </c:pt>
                <c:pt idx="91">
                  <c:v>4114</c:v>
                </c:pt>
                <c:pt idx="92">
                  <c:v>4209</c:v>
                </c:pt>
                <c:pt idx="93">
                  <c:v>4297</c:v>
                </c:pt>
                <c:pt idx="94">
                  <c:v>4326</c:v>
                </c:pt>
                <c:pt idx="95">
                  <c:v>4351</c:v>
                </c:pt>
                <c:pt idx="96">
                  <c:v>4447</c:v>
                </c:pt>
                <c:pt idx="97">
                  <c:v>4503</c:v>
                </c:pt>
                <c:pt idx="98">
                  <c:v>4508</c:v>
                </c:pt>
                <c:pt idx="99">
                  <c:v>4531</c:v>
                </c:pt>
                <c:pt idx="100">
                  <c:v>4592</c:v>
                </c:pt>
                <c:pt idx="101">
                  <c:v>4621</c:v>
                </c:pt>
                <c:pt idx="102">
                  <c:v>4700</c:v>
                </c:pt>
                <c:pt idx="103">
                  <c:v>4721</c:v>
                </c:pt>
                <c:pt idx="104">
                  <c:v>4735</c:v>
                </c:pt>
                <c:pt idx="105">
                  <c:v>4758</c:v>
                </c:pt>
                <c:pt idx="106">
                  <c:v>4782</c:v>
                </c:pt>
                <c:pt idx="107">
                  <c:v>4860</c:v>
                </c:pt>
                <c:pt idx="108">
                  <c:v>5000</c:v>
                </c:pt>
                <c:pt idx="109">
                  <c:v>5119</c:v>
                </c:pt>
                <c:pt idx="110">
                  <c:v>5146</c:v>
                </c:pt>
                <c:pt idx="111">
                  <c:v>5150</c:v>
                </c:pt>
                <c:pt idx="112">
                  <c:v>5219</c:v>
                </c:pt>
                <c:pt idx="113">
                  <c:v>5250</c:v>
                </c:pt>
                <c:pt idx="114">
                  <c:v>5301</c:v>
                </c:pt>
                <c:pt idx="115">
                  <c:v>5304</c:v>
                </c:pt>
                <c:pt idx="116">
                  <c:v>5312</c:v>
                </c:pt>
                <c:pt idx="117">
                  <c:v>5408</c:v>
                </c:pt>
                <c:pt idx="118">
                  <c:v>5470</c:v>
                </c:pt>
                <c:pt idx="119">
                  <c:v>5712</c:v>
                </c:pt>
                <c:pt idx="120">
                  <c:v>5894</c:v>
                </c:pt>
                <c:pt idx="121">
                  <c:v>5951</c:v>
                </c:pt>
                <c:pt idx="122">
                  <c:v>6027</c:v>
                </c:pt>
                <c:pt idx="123">
                  <c:v>6030</c:v>
                </c:pt>
                <c:pt idx="124">
                  <c:v>6070</c:v>
                </c:pt>
                <c:pt idx="125">
                  <c:v>6102</c:v>
                </c:pt>
                <c:pt idx="126">
                  <c:v>6400</c:v>
                </c:pt>
                <c:pt idx="127">
                  <c:v>6532</c:v>
                </c:pt>
                <c:pt idx="128">
                  <c:v>6739</c:v>
                </c:pt>
                <c:pt idx="129">
                  <c:v>6964</c:v>
                </c:pt>
                <c:pt idx="130">
                  <c:v>7117</c:v>
                </c:pt>
                <c:pt idx="131">
                  <c:v>7232</c:v>
                </c:pt>
                <c:pt idx="132">
                  <c:v>7485</c:v>
                </c:pt>
                <c:pt idx="133">
                  <c:v>7757</c:v>
                </c:pt>
                <c:pt idx="134">
                  <c:v>7820</c:v>
                </c:pt>
                <c:pt idx="135">
                  <c:v>7864</c:v>
                </c:pt>
                <c:pt idx="136">
                  <c:v>7930</c:v>
                </c:pt>
                <c:pt idx="137">
                  <c:v>7946</c:v>
                </c:pt>
                <c:pt idx="138">
                  <c:v>8687</c:v>
                </c:pt>
                <c:pt idx="139">
                  <c:v>8691</c:v>
                </c:pt>
                <c:pt idx="140">
                  <c:v>8795</c:v>
                </c:pt>
                <c:pt idx="141">
                  <c:v>9057</c:v>
                </c:pt>
                <c:pt idx="142">
                  <c:v>9113</c:v>
                </c:pt>
                <c:pt idx="143">
                  <c:v>10250</c:v>
                </c:pt>
                <c:pt idx="144">
                  <c:v>13183</c:v>
                </c:pt>
                <c:pt idx="145">
                  <c:v>13423</c:v>
                </c:pt>
                <c:pt idx="146">
                  <c:v>14379</c:v>
                </c:pt>
                <c:pt idx="147">
                  <c:v>14601</c:v>
                </c:pt>
                <c:pt idx="148">
                  <c:v>16536</c:v>
                </c:pt>
                <c:pt idx="149">
                  <c:v>17374</c:v>
                </c:pt>
                <c:pt idx="150">
                  <c:v>17404</c:v>
                </c:pt>
              </c:numCache>
            </c:numRef>
          </c:xVal>
          <c:yVal>
            <c:numRef>
              <c:f>Data!$J$2:$J$152</c:f>
              <c:numCache>
                <c:formatCode>0</c:formatCode>
                <c:ptCount val="151"/>
                <c:pt idx="0">
                  <c:v>0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17.35106998264893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9.0744101633393832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39.856516540454365</c:v>
                </c:pt>
                <c:pt idx="41">
                  <c:v>3.9308176100628929</c:v>
                </c:pt>
                <c:pt idx="42">
                  <c:v>#N/A</c:v>
                </c:pt>
                <c:pt idx="43">
                  <c:v>#N/A</c:v>
                </c:pt>
                <c:pt idx="44">
                  <c:v>22.607385079125848</c:v>
                </c:pt>
                <c:pt idx="45">
                  <c:v>29.282576866764277</c:v>
                </c:pt>
                <c:pt idx="46">
                  <c:v>21.889821233126597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54.329371816638371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19.411193788417989</c:v>
                </c:pt>
                <c:pt idx="63">
                  <c:v>#N/A</c:v>
                </c:pt>
                <c:pt idx="64">
                  <c:v>#N/A</c:v>
                </c:pt>
                <c:pt idx="65">
                  <c:v>6.1614294516327792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17.528483786152499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38.82418191902385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17.618927762396176</c:v>
                </c:pt>
                <c:pt idx="90">
                  <c:v>#N/A</c:v>
                </c:pt>
                <c:pt idx="91">
                  <c:v>46.183762761302866</c:v>
                </c:pt>
                <c:pt idx="92">
                  <c:v>21.382751247327157</c:v>
                </c:pt>
                <c:pt idx="93">
                  <c:v>#N/A</c:v>
                </c:pt>
                <c:pt idx="94">
                  <c:v>20.804438280166437</c:v>
                </c:pt>
                <c:pt idx="95">
                  <c:v>4.5966444495518273</c:v>
                </c:pt>
                <c:pt idx="96">
                  <c:v>29.233190915223748</c:v>
                </c:pt>
                <c:pt idx="97">
                  <c:v>53.297801465689538</c:v>
                </c:pt>
                <c:pt idx="98">
                  <c:v>6.6548358473824312</c:v>
                </c:pt>
                <c:pt idx="99">
                  <c:v>#N/A</c:v>
                </c:pt>
                <c:pt idx="100">
                  <c:v>19.599303135888501</c:v>
                </c:pt>
                <c:pt idx="101">
                  <c:v>34.624540142826227</c:v>
                </c:pt>
                <c:pt idx="102">
                  <c:v>12.76595744680851</c:v>
                </c:pt>
                <c:pt idx="103">
                  <c:v>33.891124761703026</c:v>
                </c:pt>
                <c:pt idx="104">
                  <c:v>#N/A</c:v>
                </c:pt>
                <c:pt idx="105">
                  <c:v>#N/A</c:v>
                </c:pt>
                <c:pt idx="106">
                  <c:v>14.638226683396068</c:v>
                </c:pt>
                <c:pt idx="107">
                  <c:v>30.864197530864196</c:v>
                </c:pt>
                <c:pt idx="108">
                  <c:v>14</c:v>
                </c:pt>
                <c:pt idx="109">
                  <c:v>#N/A</c:v>
                </c:pt>
                <c:pt idx="110">
                  <c:v>17.489312087057908</c:v>
                </c:pt>
                <c:pt idx="111">
                  <c:v>#N/A</c:v>
                </c:pt>
                <c:pt idx="112">
                  <c:v>#N/A</c:v>
                </c:pt>
                <c:pt idx="113">
                  <c:v>22.857142857142858</c:v>
                </c:pt>
                <c:pt idx="114">
                  <c:v>16.977928692699489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23.752969121140143</c:v>
                </c:pt>
                <c:pt idx="121">
                  <c:v>#N/A</c:v>
                </c:pt>
                <c:pt idx="122">
                  <c:v>18.251202920192465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7BA0-484B-A602-342226F4419A}"/>
            </c:ext>
          </c:extLst>
        </c:ser>
        <c:ser>
          <c:idx val="11"/>
          <c:order val="12"/>
          <c:tx>
            <c:strRef>
              <c:f>Data!$K$1</c:f>
              <c:strCache>
                <c:ptCount val="1"/>
                <c:pt idx="0">
                  <c:v>South East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</c:spPr>
          </c:marker>
          <c:xVal>
            <c:numRef>
              <c:f>Data!$C$2:$C$152</c:f>
              <c:numCache>
                <c:formatCode>General</c:formatCode>
                <c:ptCount val="151"/>
                <c:pt idx="0">
                  <c:v>54</c:v>
                </c:pt>
                <c:pt idx="1">
                  <c:v>336</c:v>
                </c:pt>
                <c:pt idx="2">
                  <c:v>1051</c:v>
                </c:pt>
                <c:pt idx="3">
                  <c:v>1142</c:v>
                </c:pt>
                <c:pt idx="4">
                  <c:v>1154</c:v>
                </c:pt>
                <c:pt idx="5">
                  <c:v>1314</c:v>
                </c:pt>
                <c:pt idx="6">
                  <c:v>1397</c:v>
                </c:pt>
                <c:pt idx="7">
                  <c:v>1433</c:v>
                </c:pt>
                <c:pt idx="8">
                  <c:v>1503</c:v>
                </c:pt>
                <c:pt idx="9">
                  <c:v>1593</c:v>
                </c:pt>
                <c:pt idx="10">
                  <c:v>1687</c:v>
                </c:pt>
                <c:pt idx="11">
                  <c:v>1700</c:v>
                </c:pt>
                <c:pt idx="12">
                  <c:v>1729</c:v>
                </c:pt>
                <c:pt idx="13">
                  <c:v>1757</c:v>
                </c:pt>
                <c:pt idx="14">
                  <c:v>1764</c:v>
                </c:pt>
                <c:pt idx="15">
                  <c:v>1767</c:v>
                </c:pt>
                <c:pt idx="16">
                  <c:v>1773</c:v>
                </c:pt>
                <c:pt idx="17">
                  <c:v>1799</c:v>
                </c:pt>
                <c:pt idx="18">
                  <c:v>1809</c:v>
                </c:pt>
                <c:pt idx="19">
                  <c:v>1861</c:v>
                </c:pt>
                <c:pt idx="20">
                  <c:v>1908</c:v>
                </c:pt>
                <c:pt idx="21">
                  <c:v>1933</c:v>
                </c:pt>
                <c:pt idx="22">
                  <c:v>1936</c:v>
                </c:pt>
                <c:pt idx="23">
                  <c:v>1994</c:v>
                </c:pt>
                <c:pt idx="24">
                  <c:v>2079</c:v>
                </c:pt>
                <c:pt idx="25">
                  <c:v>2156</c:v>
                </c:pt>
                <c:pt idx="26">
                  <c:v>2180</c:v>
                </c:pt>
                <c:pt idx="27">
                  <c:v>2188</c:v>
                </c:pt>
                <c:pt idx="28">
                  <c:v>2204</c:v>
                </c:pt>
                <c:pt idx="29">
                  <c:v>2209</c:v>
                </c:pt>
                <c:pt idx="30">
                  <c:v>2254</c:v>
                </c:pt>
                <c:pt idx="31">
                  <c:v>2260</c:v>
                </c:pt>
                <c:pt idx="32">
                  <c:v>2286</c:v>
                </c:pt>
                <c:pt idx="33">
                  <c:v>2297</c:v>
                </c:pt>
                <c:pt idx="34">
                  <c:v>2298</c:v>
                </c:pt>
                <c:pt idx="35">
                  <c:v>2315</c:v>
                </c:pt>
                <c:pt idx="36">
                  <c:v>2362</c:v>
                </c:pt>
                <c:pt idx="37">
                  <c:v>2470</c:v>
                </c:pt>
                <c:pt idx="38">
                  <c:v>2494</c:v>
                </c:pt>
                <c:pt idx="39">
                  <c:v>2498</c:v>
                </c:pt>
                <c:pt idx="40">
                  <c:v>2509</c:v>
                </c:pt>
                <c:pt idx="41">
                  <c:v>2544</c:v>
                </c:pt>
                <c:pt idx="42">
                  <c:v>2592</c:v>
                </c:pt>
                <c:pt idx="43">
                  <c:v>2628</c:v>
                </c:pt>
                <c:pt idx="44">
                  <c:v>2654</c:v>
                </c:pt>
                <c:pt idx="45">
                  <c:v>2732</c:v>
                </c:pt>
                <c:pt idx="46">
                  <c:v>2741</c:v>
                </c:pt>
                <c:pt idx="47">
                  <c:v>2805</c:v>
                </c:pt>
                <c:pt idx="48">
                  <c:v>2813</c:v>
                </c:pt>
                <c:pt idx="49">
                  <c:v>2820</c:v>
                </c:pt>
                <c:pt idx="50">
                  <c:v>2832</c:v>
                </c:pt>
                <c:pt idx="51">
                  <c:v>2848</c:v>
                </c:pt>
                <c:pt idx="52">
                  <c:v>2850</c:v>
                </c:pt>
                <c:pt idx="53">
                  <c:v>2869</c:v>
                </c:pt>
                <c:pt idx="54">
                  <c:v>2876</c:v>
                </c:pt>
                <c:pt idx="55">
                  <c:v>2912</c:v>
                </c:pt>
                <c:pt idx="56">
                  <c:v>2945</c:v>
                </c:pt>
                <c:pt idx="57">
                  <c:v>2947</c:v>
                </c:pt>
                <c:pt idx="58">
                  <c:v>2986</c:v>
                </c:pt>
                <c:pt idx="59">
                  <c:v>3072</c:v>
                </c:pt>
                <c:pt idx="60">
                  <c:v>3076</c:v>
                </c:pt>
                <c:pt idx="61">
                  <c:v>3090</c:v>
                </c:pt>
                <c:pt idx="62">
                  <c:v>3091</c:v>
                </c:pt>
                <c:pt idx="63">
                  <c:v>3104</c:v>
                </c:pt>
                <c:pt idx="64">
                  <c:v>3194</c:v>
                </c:pt>
                <c:pt idx="65">
                  <c:v>3246</c:v>
                </c:pt>
                <c:pt idx="66">
                  <c:v>3294</c:v>
                </c:pt>
                <c:pt idx="67">
                  <c:v>3309</c:v>
                </c:pt>
                <c:pt idx="68">
                  <c:v>3327</c:v>
                </c:pt>
                <c:pt idx="69">
                  <c:v>3388</c:v>
                </c:pt>
                <c:pt idx="70">
                  <c:v>3393</c:v>
                </c:pt>
                <c:pt idx="71">
                  <c:v>3423</c:v>
                </c:pt>
                <c:pt idx="72">
                  <c:v>3424</c:v>
                </c:pt>
                <c:pt idx="73">
                  <c:v>3434</c:v>
                </c:pt>
                <c:pt idx="74">
                  <c:v>3476</c:v>
                </c:pt>
                <c:pt idx="75">
                  <c:v>3499</c:v>
                </c:pt>
                <c:pt idx="76">
                  <c:v>3535</c:v>
                </c:pt>
                <c:pt idx="77">
                  <c:v>3550</c:v>
                </c:pt>
                <c:pt idx="78">
                  <c:v>3558</c:v>
                </c:pt>
                <c:pt idx="79">
                  <c:v>3565</c:v>
                </c:pt>
                <c:pt idx="80">
                  <c:v>3606</c:v>
                </c:pt>
                <c:pt idx="81">
                  <c:v>3608</c:v>
                </c:pt>
                <c:pt idx="82">
                  <c:v>3649</c:v>
                </c:pt>
                <c:pt idx="83">
                  <c:v>3657</c:v>
                </c:pt>
                <c:pt idx="84">
                  <c:v>3695</c:v>
                </c:pt>
                <c:pt idx="85">
                  <c:v>3760</c:v>
                </c:pt>
                <c:pt idx="86">
                  <c:v>3816</c:v>
                </c:pt>
                <c:pt idx="87">
                  <c:v>3816</c:v>
                </c:pt>
                <c:pt idx="88">
                  <c:v>3822</c:v>
                </c:pt>
                <c:pt idx="89">
                  <c:v>3973</c:v>
                </c:pt>
                <c:pt idx="90">
                  <c:v>4061</c:v>
                </c:pt>
                <c:pt idx="91">
                  <c:v>4114</c:v>
                </c:pt>
                <c:pt idx="92">
                  <c:v>4209</c:v>
                </c:pt>
                <c:pt idx="93">
                  <c:v>4297</c:v>
                </c:pt>
                <c:pt idx="94">
                  <c:v>4326</c:v>
                </c:pt>
                <c:pt idx="95">
                  <c:v>4351</c:v>
                </c:pt>
                <c:pt idx="96">
                  <c:v>4447</c:v>
                </c:pt>
                <c:pt idx="97">
                  <c:v>4503</c:v>
                </c:pt>
                <c:pt idx="98">
                  <c:v>4508</c:v>
                </c:pt>
                <c:pt idx="99">
                  <c:v>4531</c:v>
                </c:pt>
                <c:pt idx="100">
                  <c:v>4592</c:v>
                </c:pt>
                <c:pt idx="101">
                  <c:v>4621</c:v>
                </c:pt>
                <c:pt idx="102">
                  <c:v>4700</c:v>
                </c:pt>
                <c:pt idx="103">
                  <c:v>4721</c:v>
                </c:pt>
                <c:pt idx="104">
                  <c:v>4735</c:v>
                </c:pt>
                <c:pt idx="105">
                  <c:v>4758</c:v>
                </c:pt>
                <c:pt idx="106">
                  <c:v>4782</c:v>
                </c:pt>
                <c:pt idx="107">
                  <c:v>4860</c:v>
                </c:pt>
                <c:pt idx="108">
                  <c:v>5000</c:v>
                </c:pt>
                <c:pt idx="109">
                  <c:v>5119</c:v>
                </c:pt>
                <c:pt idx="110">
                  <c:v>5146</c:v>
                </c:pt>
                <c:pt idx="111">
                  <c:v>5150</c:v>
                </c:pt>
                <c:pt idx="112">
                  <c:v>5219</c:v>
                </c:pt>
                <c:pt idx="113">
                  <c:v>5250</c:v>
                </c:pt>
                <c:pt idx="114">
                  <c:v>5301</c:v>
                </c:pt>
                <c:pt idx="115">
                  <c:v>5304</c:v>
                </c:pt>
                <c:pt idx="116">
                  <c:v>5312</c:v>
                </c:pt>
                <c:pt idx="117">
                  <c:v>5408</c:v>
                </c:pt>
                <c:pt idx="118">
                  <c:v>5470</c:v>
                </c:pt>
                <c:pt idx="119">
                  <c:v>5712</c:v>
                </c:pt>
                <c:pt idx="120">
                  <c:v>5894</c:v>
                </c:pt>
                <c:pt idx="121">
                  <c:v>5951</c:v>
                </c:pt>
                <c:pt idx="122">
                  <c:v>6027</c:v>
                </c:pt>
                <c:pt idx="123">
                  <c:v>6030</c:v>
                </c:pt>
                <c:pt idx="124">
                  <c:v>6070</c:v>
                </c:pt>
                <c:pt idx="125">
                  <c:v>6102</c:v>
                </c:pt>
                <c:pt idx="126">
                  <c:v>6400</c:v>
                </c:pt>
                <c:pt idx="127">
                  <c:v>6532</c:v>
                </c:pt>
                <c:pt idx="128">
                  <c:v>6739</c:v>
                </c:pt>
                <c:pt idx="129">
                  <c:v>6964</c:v>
                </c:pt>
                <c:pt idx="130">
                  <c:v>7117</c:v>
                </c:pt>
                <c:pt idx="131">
                  <c:v>7232</c:v>
                </c:pt>
                <c:pt idx="132">
                  <c:v>7485</c:v>
                </c:pt>
                <c:pt idx="133">
                  <c:v>7757</c:v>
                </c:pt>
                <c:pt idx="134">
                  <c:v>7820</c:v>
                </c:pt>
                <c:pt idx="135">
                  <c:v>7864</c:v>
                </c:pt>
                <c:pt idx="136">
                  <c:v>7930</c:v>
                </c:pt>
                <c:pt idx="137">
                  <c:v>7946</c:v>
                </c:pt>
                <c:pt idx="138">
                  <c:v>8687</c:v>
                </c:pt>
                <c:pt idx="139">
                  <c:v>8691</c:v>
                </c:pt>
                <c:pt idx="140">
                  <c:v>8795</c:v>
                </c:pt>
                <c:pt idx="141">
                  <c:v>9057</c:v>
                </c:pt>
                <c:pt idx="142">
                  <c:v>9113</c:v>
                </c:pt>
                <c:pt idx="143">
                  <c:v>10250</c:v>
                </c:pt>
                <c:pt idx="144">
                  <c:v>13183</c:v>
                </c:pt>
                <c:pt idx="145">
                  <c:v>13423</c:v>
                </c:pt>
                <c:pt idx="146">
                  <c:v>14379</c:v>
                </c:pt>
                <c:pt idx="147">
                  <c:v>14601</c:v>
                </c:pt>
                <c:pt idx="148">
                  <c:v>16536</c:v>
                </c:pt>
                <c:pt idx="149">
                  <c:v>17374</c:v>
                </c:pt>
                <c:pt idx="150">
                  <c:v>17404</c:v>
                </c:pt>
              </c:numCache>
            </c:numRef>
          </c:xVal>
          <c:yVal>
            <c:numRef>
              <c:f>Data!$K$2:$K$152</c:f>
              <c:numCache>
                <c:formatCode>0</c:formatCode>
                <c:ptCount val="15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70.052539404553414</c:v>
                </c:pt>
                <c:pt idx="4">
                  <c:v>#N/A</c:v>
                </c:pt>
                <c:pt idx="5">
                  <c:v>#N/A</c:v>
                </c:pt>
                <c:pt idx="6">
                  <c:v>7.1581961345740872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17.07455890722823</c:v>
                </c:pt>
                <c:pt idx="14">
                  <c:v>28.344671201814059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5.5279159756771694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44.105854049719326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34.722222222222221</c:v>
                </c:pt>
                <c:pt idx="43">
                  <c:v>11.415525114155251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56.140350877192979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62.61740763932373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13.702384214853385</c:v>
                </c:pt>
                <c:pt idx="83">
                  <c:v>24.610336341263331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44.069745161908415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26.220911176663389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38.674745391259506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20.466173962478681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14.899798852715488</c:v>
                </c:pt>
                <c:pt idx="146">
                  <c:v>15.99554906460811</c:v>
                </c:pt>
                <c:pt idx="147">
                  <c:v>#N/A</c:v>
                </c:pt>
                <c:pt idx="148">
                  <c:v>#N/A</c:v>
                </c:pt>
                <c:pt idx="149">
                  <c:v>24.749625877748361</c:v>
                </c:pt>
                <c:pt idx="150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7BA0-484B-A602-342226F4419A}"/>
            </c:ext>
          </c:extLst>
        </c:ser>
        <c:ser>
          <c:idx val="12"/>
          <c:order val="13"/>
          <c:tx>
            <c:strRef>
              <c:f>Data!$L$1</c:f>
              <c:strCache>
                <c:ptCount val="1"/>
                <c:pt idx="0">
                  <c:v>South West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accent6"/>
              </a:solidFill>
              <a:ln>
                <a:noFill/>
              </a:ln>
            </c:spPr>
          </c:marker>
          <c:xVal>
            <c:numRef>
              <c:f>Data!$C$2:$C$152</c:f>
              <c:numCache>
                <c:formatCode>General</c:formatCode>
                <c:ptCount val="151"/>
                <c:pt idx="0">
                  <c:v>54</c:v>
                </c:pt>
                <c:pt idx="1">
                  <c:v>336</c:v>
                </c:pt>
                <c:pt idx="2">
                  <c:v>1051</c:v>
                </c:pt>
                <c:pt idx="3">
                  <c:v>1142</c:v>
                </c:pt>
                <c:pt idx="4">
                  <c:v>1154</c:v>
                </c:pt>
                <c:pt idx="5">
                  <c:v>1314</c:v>
                </c:pt>
                <c:pt idx="6">
                  <c:v>1397</c:v>
                </c:pt>
                <c:pt idx="7">
                  <c:v>1433</c:v>
                </c:pt>
                <c:pt idx="8">
                  <c:v>1503</c:v>
                </c:pt>
                <c:pt idx="9">
                  <c:v>1593</c:v>
                </c:pt>
                <c:pt idx="10">
                  <c:v>1687</c:v>
                </c:pt>
                <c:pt idx="11">
                  <c:v>1700</c:v>
                </c:pt>
                <c:pt idx="12">
                  <c:v>1729</c:v>
                </c:pt>
                <c:pt idx="13">
                  <c:v>1757</c:v>
                </c:pt>
                <c:pt idx="14">
                  <c:v>1764</c:v>
                </c:pt>
                <c:pt idx="15">
                  <c:v>1767</c:v>
                </c:pt>
                <c:pt idx="16">
                  <c:v>1773</c:v>
                </c:pt>
                <c:pt idx="17">
                  <c:v>1799</c:v>
                </c:pt>
                <c:pt idx="18">
                  <c:v>1809</c:v>
                </c:pt>
                <c:pt idx="19">
                  <c:v>1861</c:v>
                </c:pt>
                <c:pt idx="20">
                  <c:v>1908</c:v>
                </c:pt>
                <c:pt idx="21">
                  <c:v>1933</c:v>
                </c:pt>
                <c:pt idx="22">
                  <c:v>1936</c:v>
                </c:pt>
                <c:pt idx="23">
                  <c:v>1994</c:v>
                </c:pt>
                <c:pt idx="24">
                  <c:v>2079</c:v>
                </c:pt>
                <c:pt idx="25">
                  <c:v>2156</c:v>
                </c:pt>
                <c:pt idx="26">
                  <c:v>2180</c:v>
                </c:pt>
                <c:pt idx="27">
                  <c:v>2188</c:v>
                </c:pt>
                <c:pt idx="28">
                  <c:v>2204</c:v>
                </c:pt>
                <c:pt idx="29">
                  <c:v>2209</c:v>
                </c:pt>
                <c:pt idx="30">
                  <c:v>2254</c:v>
                </c:pt>
                <c:pt idx="31">
                  <c:v>2260</c:v>
                </c:pt>
                <c:pt idx="32">
                  <c:v>2286</c:v>
                </c:pt>
                <c:pt idx="33">
                  <c:v>2297</c:v>
                </c:pt>
                <c:pt idx="34">
                  <c:v>2298</c:v>
                </c:pt>
                <c:pt idx="35">
                  <c:v>2315</c:v>
                </c:pt>
                <c:pt idx="36">
                  <c:v>2362</c:v>
                </c:pt>
                <c:pt idx="37">
                  <c:v>2470</c:v>
                </c:pt>
                <c:pt idx="38">
                  <c:v>2494</c:v>
                </c:pt>
                <c:pt idx="39">
                  <c:v>2498</c:v>
                </c:pt>
                <c:pt idx="40">
                  <c:v>2509</c:v>
                </c:pt>
                <c:pt idx="41">
                  <c:v>2544</c:v>
                </c:pt>
                <c:pt idx="42">
                  <c:v>2592</c:v>
                </c:pt>
                <c:pt idx="43">
                  <c:v>2628</c:v>
                </c:pt>
                <c:pt idx="44">
                  <c:v>2654</c:v>
                </c:pt>
                <c:pt idx="45">
                  <c:v>2732</c:v>
                </c:pt>
                <c:pt idx="46">
                  <c:v>2741</c:v>
                </c:pt>
                <c:pt idx="47">
                  <c:v>2805</c:v>
                </c:pt>
                <c:pt idx="48">
                  <c:v>2813</c:v>
                </c:pt>
                <c:pt idx="49">
                  <c:v>2820</c:v>
                </c:pt>
                <c:pt idx="50">
                  <c:v>2832</c:v>
                </c:pt>
                <c:pt idx="51">
                  <c:v>2848</c:v>
                </c:pt>
                <c:pt idx="52">
                  <c:v>2850</c:v>
                </c:pt>
                <c:pt idx="53">
                  <c:v>2869</c:v>
                </c:pt>
                <c:pt idx="54">
                  <c:v>2876</c:v>
                </c:pt>
                <c:pt idx="55">
                  <c:v>2912</c:v>
                </c:pt>
                <c:pt idx="56">
                  <c:v>2945</c:v>
                </c:pt>
                <c:pt idx="57">
                  <c:v>2947</c:v>
                </c:pt>
                <c:pt idx="58">
                  <c:v>2986</c:v>
                </c:pt>
                <c:pt idx="59">
                  <c:v>3072</c:v>
                </c:pt>
                <c:pt idx="60">
                  <c:v>3076</c:v>
                </c:pt>
                <c:pt idx="61">
                  <c:v>3090</c:v>
                </c:pt>
                <c:pt idx="62">
                  <c:v>3091</c:v>
                </c:pt>
                <c:pt idx="63">
                  <c:v>3104</c:v>
                </c:pt>
                <c:pt idx="64">
                  <c:v>3194</c:v>
                </c:pt>
                <c:pt idx="65">
                  <c:v>3246</c:v>
                </c:pt>
                <c:pt idx="66">
                  <c:v>3294</c:v>
                </c:pt>
                <c:pt idx="67">
                  <c:v>3309</c:v>
                </c:pt>
                <c:pt idx="68">
                  <c:v>3327</c:v>
                </c:pt>
                <c:pt idx="69">
                  <c:v>3388</c:v>
                </c:pt>
                <c:pt idx="70">
                  <c:v>3393</c:v>
                </c:pt>
                <c:pt idx="71">
                  <c:v>3423</c:v>
                </c:pt>
                <c:pt idx="72">
                  <c:v>3424</c:v>
                </c:pt>
                <c:pt idx="73">
                  <c:v>3434</c:v>
                </c:pt>
                <c:pt idx="74">
                  <c:v>3476</c:v>
                </c:pt>
                <c:pt idx="75">
                  <c:v>3499</c:v>
                </c:pt>
                <c:pt idx="76">
                  <c:v>3535</c:v>
                </c:pt>
                <c:pt idx="77">
                  <c:v>3550</c:v>
                </c:pt>
                <c:pt idx="78">
                  <c:v>3558</c:v>
                </c:pt>
                <c:pt idx="79">
                  <c:v>3565</c:v>
                </c:pt>
                <c:pt idx="80">
                  <c:v>3606</c:v>
                </c:pt>
                <c:pt idx="81">
                  <c:v>3608</c:v>
                </c:pt>
                <c:pt idx="82">
                  <c:v>3649</c:v>
                </c:pt>
                <c:pt idx="83">
                  <c:v>3657</c:v>
                </c:pt>
                <c:pt idx="84">
                  <c:v>3695</c:v>
                </c:pt>
                <c:pt idx="85">
                  <c:v>3760</c:v>
                </c:pt>
                <c:pt idx="86">
                  <c:v>3816</c:v>
                </c:pt>
                <c:pt idx="87">
                  <c:v>3816</c:v>
                </c:pt>
                <c:pt idx="88">
                  <c:v>3822</c:v>
                </c:pt>
                <c:pt idx="89">
                  <c:v>3973</c:v>
                </c:pt>
                <c:pt idx="90">
                  <c:v>4061</c:v>
                </c:pt>
                <c:pt idx="91">
                  <c:v>4114</c:v>
                </c:pt>
                <c:pt idx="92">
                  <c:v>4209</c:v>
                </c:pt>
                <c:pt idx="93">
                  <c:v>4297</c:v>
                </c:pt>
                <c:pt idx="94">
                  <c:v>4326</c:v>
                </c:pt>
                <c:pt idx="95">
                  <c:v>4351</c:v>
                </c:pt>
                <c:pt idx="96">
                  <c:v>4447</c:v>
                </c:pt>
                <c:pt idx="97">
                  <c:v>4503</c:v>
                </c:pt>
                <c:pt idx="98">
                  <c:v>4508</c:v>
                </c:pt>
                <c:pt idx="99">
                  <c:v>4531</c:v>
                </c:pt>
                <c:pt idx="100">
                  <c:v>4592</c:v>
                </c:pt>
                <c:pt idx="101">
                  <c:v>4621</c:v>
                </c:pt>
                <c:pt idx="102">
                  <c:v>4700</c:v>
                </c:pt>
                <c:pt idx="103">
                  <c:v>4721</c:v>
                </c:pt>
                <c:pt idx="104">
                  <c:v>4735</c:v>
                </c:pt>
                <c:pt idx="105">
                  <c:v>4758</c:v>
                </c:pt>
                <c:pt idx="106">
                  <c:v>4782</c:v>
                </c:pt>
                <c:pt idx="107">
                  <c:v>4860</c:v>
                </c:pt>
                <c:pt idx="108">
                  <c:v>5000</c:v>
                </c:pt>
                <c:pt idx="109">
                  <c:v>5119</c:v>
                </c:pt>
                <c:pt idx="110">
                  <c:v>5146</c:v>
                </c:pt>
                <c:pt idx="111">
                  <c:v>5150</c:v>
                </c:pt>
                <c:pt idx="112">
                  <c:v>5219</c:v>
                </c:pt>
                <c:pt idx="113">
                  <c:v>5250</c:v>
                </c:pt>
                <c:pt idx="114">
                  <c:v>5301</c:v>
                </c:pt>
                <c:pt idx="115">
                  <c:v>5304</c:v>
                </c:pt>
                <c:pt idx="116">
                  <c:v>5312</c:v>
                </c:pt>
                <c:pt idx="117">
                  <c:v>5408</c:v>
                </c:pt>
                <c:pt idx="118">
                  <c:v>5470</c:v>
                </c:pt>
                <c:pt idx="119">
                  <c:v>5712</c:v>
                </c:pt>
                <c:pt idx="120">
                  <c:v>5894</c:v>
                </c:pt>
                <c:pt idx="121">
                  <c:v>5951</c:v>
                </c:pt>
                <c:pt idx="122">
                  <c:v>6027</c:v>
                </c:pt>
                <c:pt idx="123">
                  <c:v>6030</c:v>
                </c:pt>
                <c:pt idx="124">
                  <c:v>6070</c:v>
                </c:pt>
                <c:pt idx="125">
                  <c:v>6102</c:v>
                </c:pt>
                <c:pt idx="126">
                  <c:v>6400</c:v>
                </c:pt>
                <c:pt idx="127">
                  <c:v>6532</c:v>
                </c:pt>
                <c:pt idx="128">
                  <c:v>6739</c:v>
                </c:pt>
                <c:pt idx="129">
                  <c:v>6964</c:v>
                </c:pt>
                <c:pt idx="130">
                  <c:v>7117</c:v>
                </c:pt>
                <c:pt idx="131">
                  <c:v>7232</c:v>
                </c:pt>
                <c:pt idx="132">
                  <c:v>7485</c:v>
                </c:pt>
                <c:pt idx="133">
                  <c:v>7757</c:v>
                </c:pt>
                <c:pt idx="134">
                  <c:v>7820</c:v>
                </c:pt>
                <c:pt idx="135">
                  <c:v>7864</c:v>
                </c:pt>
                <c:pt idx="136">
                  <c:v>7930</c:v>
                </c:pt>
                <c:pt idx="137">
                  <c:v>7946</c:v>
                </c:pt>
                <c:pt idx="138">
                  <c:v>8687</c:v>
                </c:pt>
                <c:pt idx="139">
                  <c:v>8691</c:v>
                </c:pt>
                <c:pt idx="140">
                  <c:v>8795</c:v>
                </c:pt>
                <c:pt idx="141">
                  <c:v>9057</c:v>
                </c:pt>
                <c:pt idx="142">
                  <c:v>9113</c:v>
                </c:pt>
                <c:pt idx="143">
                  <c:v>10250</c:v>
                </c:pt>
                <c:pt idx="144">
                  <c:v>13183</c:v>
                </c:pt>
                <c:pt idx="145">
                  <c:v>13423</c:v>
                </c:pt>
                <c:pt idx="146">
                  <c:v>14379</c:v>
                </c:pt>
                <c:pt idx="147">
                  <c:v>14601</c:v>
                </c:pt>
                <c:pt idx="148">
                  <c:v>16536</c:v>
                </c:pt>
                <c:pt idx="149">
                  <c:v>17374</c:v>
                </c:pt>
                <c:pt idx="150">
                  <c:v>17404</c:v>
                </c:pt>
              </c:numCache>
            </c:numRef>
          </c:xVal>
          <c:yVal>
            <c:numRef>
              <c:f>Data!$L$2:$L$152</c:f>
              <c:numCache>
                <c:formatCode>0</c:formatCode>
                <c:ptCount val="15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83.713850837138509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43.942247332077841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33.351862145636467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22.935779816513762</c:v>
                </c:pt>
                <c:pt idx="27">
                  <c:v>18.281535648994517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17.556179775280899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51.510989010989015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16.181229773462782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41.32231404958678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41.023637429185385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37.650602409638552</c:v>
                </c:pt>
                <c:pt idx="117">
                  <c:v>#N/A</c:v>
                </c:pt>
                <c:pt idx="118">
                  <c:v>18.281535648994517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43.75</c:v>
                </c:pt>
                <c:pt idx="127">
                  <c:v>#N/A</c:v>
                </c:pt>
                <c:pt idx="128">
                  <c:v>35.61359252114557</c:v>
                </c:pt>
                <c:pt idx="129">
                  <c:v>35.898908673176336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7BA0-484B-A602-342226F441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9443784"/>
        <c:axId val="1"/>
      </c:scatterChart>
      <c:valAx>
        <c:axId val="539443784"/>
        <c:scaling>
          <c:orientation val="minMax"/>
          <c:max val="18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Live births </a:t>
                </a:r>
              </a:p>
            </c:rich>
          </c:tx>
          <c:layout>
            <c:manualLayout>
              <c:xMode val="edge"/>
              <c:yMode val="edge"/>
              <c:x val="0.43950366549008957"/>
              <c:y val="0.937288096340898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At val="-0.15"/>
        <c:crossBetween val="midCat"/>
        <c:majorUnit val="2000"/>
        <c:minorUnit val="1000"/>
      </c:valAx>
      <c:valAx>
        <c:axId val="1"/>
        <c:scaling>
          <c:orientation val="minMax"/>
          <c:max val="160"/>
          <c:min val="0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Rate of new born infants starting S31 proceedings within 1 week per 10,000 live births</a:t>
                </a:r>
              </a:p>
            </c:rich>
          </c:tx>
          <c:layout>
            <c:manualLayout>
              <c:xMode val="edge"/>
              <c:yMode val="edge"/>
              <c:x val="5.9108902370810217E-3"/>
              <c:y val="7.2698744769874479E-2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39443784"/>
        <c:crosses val="autoZero"/>
        <c:crossBetween val="midCat"/>
        <c:majorUnit val="10"/>
      </c:valAx>
      <c:spPr>
        <a:noFill/>
        <a:ln w="25400">
          <a:noFill/>
        </a:ln>
      </c:spPr>
    </c:plotArea>
    <c:legend>
      <c:legendPos val="r"/>
      <c:legendEntry>
        <c:idx val="2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71844941385428973"/>
          <c:y val="1.3084044410766646E-2"/>
          <c:w val="0.27062152905604281"/>
          <c:h val="0.52938193454047755"/>
        </c:manualLayout>
      </c:layout>
      <c:overlay val="0"/>
      <c:spPr>
        <a:solidFill>
          <a:schemeClr val="bg1"/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300" b="0" i="0" u="none" strike="noStrike" baseline="0">
          <a:solidFill>
            <a:srgbClr val="000000"/>
          </a:solidFill>
          <a:latin typeface="+mj-lt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45864784143362"/>
          <c:y val="4.5974862451816943E-2"/>
          <c:w val="0.83209521965492017"/>
          <c:h val="0.83815339505155995"/>
        </c:manualLayout>
      </c:layout>
      <c:scatterChart>
        <c:scatterStyle val="lineMarker"/>
        <c:varyColors val="0"/>
        <c:ser>
          <c:idx val="1"/>
          <c:order val="0"/>
          <c:tx>
            <c:strRef>
              <c:f>Data!$O$1</c:f>
              <c:strCache>
                <c:ptCount val="1"/>
                <c:pt idx="0">
                  <c:v>National rate</c:v>
                </c:pt>
              </c:strCache>
            </c:strRef>
          </c:tx>
          <c:spPr>
            <a:ln w="158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Data!$C$2:$C$24</c:f>
              <c:numCache>
                <c:formatCode>General</c:formatCode>
                <c:ptCount val="23"/>
                <c:pt idx="0">
                  <c:v>1503</c:v>
                </c:pt>
                <c:pt idx="1">
                  <c:v>1700</c:v>
                </c:pt>
                <c:pt idx="2">
                  <c:v>1933</c:v>
                </c:pt>
                <c:pt idx="3">
                  <c:v>1994</c:v>
                </c:pt>
                <c:pt idx="4">
                  <c:v>2156</c:v>
                </c:pt>
                <c:pt idx="5">
                  <c:v>2297</c:v>
                </c:pt>
                <c:pt idx="6">
                  <c:v>2362</c:v>
                </c:pt>
                <c:pt idx="7">
                  <c:v>2805</c:v>
                </c:pt>
                <c:pt idx="8">
                  <c:v>2813</c:v>
                </c:pt>
                <c:pt idx="9">
                  <c:v>2876</c:v>
                </c:pt>
                <c:pt idx="10">
                  <c:v>3072</c:v>
                </c:pt>
                <c:pt idx="11">
                  <c:v>3327</c:v>
                </c:pt>
                <c:pt idx="12">
                  <c:v>3424</c:v>
                </c:pt>
                <c:pt idx="13">
                  <c:v>3434</c:v>
                </c:pt>
                <c:pt idx="14">
                  <c:v>3558</c:v>
                </c:pt>
                <c:pt idx="15">
                  <c:v>3565</c:v>
                </c:pt>
                <c:pt idx="16">
                  <c:v>3695</c:v>
                </c:pt>
                <c:pt idx="17">
                  <c:v>3816</c:v>
                </c:pt>
                <c:pt idx="18">
                  <c:v>3822</c:v>
                </c:pt>
                <c:pt idx="19">
                  <c:v>4758</c:v>
                </c:pt>
                <c:pt idx="20">
                  <c:v>6030</c:v>
                </c:pt>
                <c:pt idx="21">
                  <c:v>7946</c:v>
                </c:pt>
                <c:pt idx="22">
                  <c:v>13183</c:v>
                </c:pt>
              </c:numCache>
            </c:numRef>
          </c:xVal>
          <c:yVal>
            <c:numRef>
              <c:f>Data!$O$2:$O$24</c:f>
              <c:numCache>
                <c:formatCode>0.000</c:formatCode>
                <c:ptCount val="23"/>
                <c:pt idx="0">
                  <c:v>50.424659284992273</c:v>
                </c:pt>
                <c:pt idx="1">
                  <c:v>50.424659284992273</c:v>
                </c:pt>
                <c:pt idx="2">
                  <c:v>50.424659284992273</c:v>
                </c:pt>
                <c:pt idx="3">
                  <c:v>50.424659284992273</c:v>
                </c:pt>
                <c:pt idx="4">
                  <c:v>50.424659284992273</c:v>
                </c:pt>
                <c:pt idx="5">
                  <c:v>50.424659284992273</c:v>
                </c:pt>
                <c:pt idx="6">
                  <c:v>50.424659284992273</c:v>
                </c:pt>
                <c:pt idx="7">
                  <c:v>50.424659284992273</c:v>
                </c:pt>
                <c:pt idx="8">
                  <c:v>50.424659284992273</c:v>
                </c:pt>
                <c:pt idx="9">
                  <c:v>50.424659284992273</c:v>
                </c:pt>
                <c:pt idx="10">
                  <c:v>50.424659284992273</c:v>
                </c:pt>
                <c:pt idx="11">
                  <c:v>50.424659284992273</c:v>
                </c:pt>
                <c:pt idx="12">
                  <c:v>50.424659284992273</c:v>
                </c:pt>
                <c:pt idx="13">
                  <c:v>50.424659284992273</c:v>
                </c:pt>
                <c:pt idx="14">
                  <c:v>50.424659284992273</c:v>
                </c:pt>
                <c:pt idx="15">
                  <c:v>50.424659284992273</c:v>
                </c:pt>
                <c:pt idx="16">
                  <c:v>50.424659284992273</c:v>
                </c:pt>
                <c:pt idx="17">
                  <c:v>50.424659284992273</c:v>
                </c:pt>
                <c:pt idx="18">
                  <c:v>50.424659284992273</c:v>
                </c:pt>
                <c:pt idx="19">
                  <c:v>50.424659284992273</c:v>
                </c:pt>
                <c:pt idx="20">
                  <c:v>50.424659284992273</c:v>
                </c:pt>
                <c:pt idx="21">
                  <c:v>50.424659284992273</c:v>
                </c:pt>
                <c:pt idx="22">
                  <c:v>50.424659284992273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368-4C22-9C3D-5F74B39E8FE0}"/>
            </c:ext>
          </c:extLst>
        </c:ser>
        <c:ser>
          <c:idx val="2"/>
          <c:order val="1"/>
          <c:tx>
            <c:strRef>
              <c:f>Data!$Q$1</c:f>
              <c:strCache>
                <c:ptCount val="1"/>
                <c:pt idx="0">
                  <c:v>95% control limit</c:v>
                </c:pt>
              </c:strCache>
            </c:strRef>
          </c:tx>
          <c:spPr>
            <a:ln w="15875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Data!$C$2:$C$24</c:f>
              <c:numCache>
                <c:formatCode>General</c:formatCode>
                <c:ptCount val="23"/>
                <c:pt idx="0">
                  <c:v>1503</c:v>
                </c:pt>
                <c:pt idx="1">
                  <c:v>1700</c:v>
                </c:pt>
                <c:pt idx="2">
                  <c:v>1933</c:v>
                </c:pt>
                <c:pt idx="3">
                  <c:v>1994</c:v>
                </c:pt>
                <c:pt idx="4">
                  <c:v>2156</c:v>
                </c:pt>
                <c:pt idx="5">
                  <c:v>2297</c:v>
                </c:pt>
                <c:pt idx="6">
                  <c:v>2362</c:v>
                </c:pt>
                <c:pt idx="7">
                  <c:v>2805</c:v>
                </c:pt>
                <c:pt idx="8">
                  <c:v>2813</c:v>
                </c:pt>
                <c:pt idx="9">
                  <c:v>2876</c:v>
                </c:pt>
                <c:pt idx="10">
                  <c:v>3072</c:v>
                </c:pt>
                <c:pt idx="11">
                  <c:v>3327</c:v>
                </c:pt>
                <c:pt idx="12">
                  <c:v>3424</c:v>
                </c:pt>
                <c:pt idx="13">
                  <c:v>3434</c:v>
                </c:pt>
                <c:pt idx="14">
                  <c:v>3558</c:v>
                </c:pt>
                <c:pt idx="15">
                  <c:v>3565</c:v>
                </c:pt>
                <c:pt idx="16">
                  <c:v>3695</c:v>
                </c:pt>
                <c:pt idx="17">
                  <c:v>3816</c:v>
                </c:pt>
                <c:pt idx="18">
                  <c:v>3822</c:v>
                </c:pt>
                <c:pt idx="19">
                  <c:v>4758</c:v>
                </c:pt>
                <c:pt idx="20">
                  <c:v>6030</c:v>
                </c:pt>
                <c:pt idx="21">
                  <c:v>7946</c:v>
                </c:pt>
                <c:pt idx="22">
                  <c:v>13183</c:v>
                </c:pt>
              </c:numCache>
            </c:numRef>
          </c:xVal>
          <c:yVal>
            <c:numRef>
              <c:f>Data!$Q$2:$Q$24</c:f>
              <c:numCache>
                <c:formatCode>0.000</c:formatCode>
                <c:ptCount val="23"/>
                <c:pt idx="0">
                  <c:v>14.614987561303096</c:v>
                </c:pt>
                <c:pt idx="1">
                  <c:v>16.753709323686806</c:v>
                </c:pt>
                <c:pt idx="2">
                  <c:v>18.848165631062059</c:v>
                </c:pt>
                <c:pt idx="3">
                  <c:v>19.334907620207947</c:v>
                </c:pt>
                <c:pt idx="4">
                  <c:v>20.525742683939292</c:v>
                </c:pt>
                <c:pt idx="5">
                  <c:v>21.457938545377754</c:v>
                </c:pt>
                <c:pt idx="6">
                  <c:v>21.859287334248183</c:v>
                </c:pt>
                <c:pt idx="7">
                  <c:v>24.211860291200502</c:v>
                </c:pt>
                <c:pt idx="8">
                  <c:v>24.249160628835028</c:v>
                </c:pt>
                <c:pt idx="9">
                  <c:v>24.537440796201558</c:v>
                </c:pt>
                <c:pt idx="10">
                  <c:v>25.376880194397422</c:v>
                </c:pt>
                <c:pt idx="11">
                  <c:v>26.355915179770239</c:v>
                </c:pt>
                <c:pt idx="12">
                  <c:v>26.699291579060425</c:v>
                </c:pt>
                <c:pt idx="13">
                  <c:v>26.733861563481234</c:v>
                </c:pt>
                <c:pt idx="14">
                  <c:v>27.150346948671228</c:v>
                </c:pt>
                <c:pt idx="15">
                  <c:v>27.173208132375777</c:v>
                </c:pt>
                <c:pt idx="16">
                  <c:v>27.585894662678207</c:v>
                </c:pt>
                <c:pt idx="17">
                  <c:v>27.950904027625004</c:v>
                </c:pt>
                <c:pt idx="18">
                  <c:v>27.968551266512364</c:v>
                </c:pt>
                <c:pt idx="19">
                  <c:v>30.298189242136488</c:v>
                </c:pt>
                <c:pt idx="20">
                  <c:v>32.546567031595373</c:v>
                </c:pt>
                <c:pt idx="21">
                  <c:v>34.850466379031047</c:v>
                </c:pt>
                <c:pt idx="22">
                  <c:v>38.333367433687641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368-4C22-9C3D-5F74B39E8FE0}"/>
            </c:ext>
          </c:extLst>
        </c:ser>
        <c:ser>
          <c:idx val="3"/>
          <c:order val="2"/>
          <c:tx>
            <c:strRef>
              <c:f>Data!$R$1</c:f>
              <c:strCache>
                <c:ptCount val="1"/>
                <c:pt idx="0">
                  <c:v>95% control limit</c:v>
                </c:pt>
              </c:strCache>
            </c:strRef>
          </c:tx>
          <c:spPr>
            <a:ln w="15875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Data!$C$2:$C$24</c:f>
              <c:numCache>
                <c:formatCode>General</c:formatCode>
                <c:ptCount val="23"/>
                <c:pt idx="0">
                  <c:v>1503</c:v>
                </c:pt>
                <c:pt idx="1">
                  <c:v>1700</c:v>
                </c:pt>
                <c:pt idx="2">
                  <c:v>1933</c:v>
                </c:pt>
                <c:pt idx="3">
                  <c:v>1994</c:v>
                </c:pt>
                <c:pt idx="4">
                  <c:v>2156</c:v>
                </c:pt>
                <c:pt idx="5">
                  <c:v>2297</c:v>
                </c:pt>
                <c:pt idx="6">
                  <c:v>2362</c:v>
                </c:pt>
                <c:pt idx="7">
                  <c:v>2805</c:v>
                </c:pt>
                <c:pt idx="8">
                  <c:v>2813</c:v>
                </c:pt>
                <c:pt idx="9">
                  <c:v>2876</c:v>
                </c:pt>
                <c:pt idx="10">
                  <c:v>3072</c:v>
                </c:pt>
                <c:pt idx="11">
                  <c:v>3327</c:v>
                </c:pt>
                <c:pt idx="12">
                  <c:v>3424</c:v>
                </c:pt>
                <c:pt idx="13">
                  <c:v>3434</c:v>
                </c:pt>
                <c:pt idx="14">
                  <c:v>3558</c:v>
                </c:pt>
                <c:pt idx="15">
                  <c:v>3565</c:v>
                </c:pt>
                <c:pt idx="16">
                  <c:v>3695</c:v>
                </c:pt>
                <c:pt idx="17">
                  <c:v>3816</c:v>
                </c:pt>
                <c:pt idx="18">
                  <c:v>3822</c:v>
                </c:pt>
                <c:pt idx="19">
                  <c:v>4758</c:v>
                </c:pt>
                <c:pt idx="20">
                  <c:v>6030</c:v>
                </c:pt>
                <c:pt idx="21">
                  <c:v>7946</c:v>
                </c:pt>
                <c:pt idx="22">
                  <c:v>13183</c:v>
                </c:pt>
              </c:numCache>
            </c:numRef>
          </c:xVal>
          <c:yVal>
            <c:numRef>
              <c:f>Data!$R$2:$R$24</c:f>
              <c:numCache>
                <c:formatCode>0.000</c:formatCode>
                <c:ptCount val="23"/>
                <c:pt idx="0">
                  <c:v>86.234331008681451</c:v>
                </c:pt>
                <c:pt idx="1">
                  <c:v>84.095609246297741</c:v>
                </c:pt>
                <c:pt idx="2">
                  <c:v>82.001152938922488</c:v>
                </c:pt>
                <c:pt idx="3">
                  <c:v>81.514410949776604</c:v>
                </c:pt>
                <c:pt idx="4">
                  <c:v>80.323575886045262</c:v>
                </c:pt>
                <c:pt idx="5">
                  <c:v>79.391380024606789</c:v>
                </c:pt>
                <c:pt idx="6">
                  <c:v>78.990031235736367</c:v>
                </c:pt>
                <c:pt idx="7">
                  <c:v>76.637458278784038</c:v>
                </c:pt>
                <c:pt idx="8">
                  <c:v>76.600157941149519</c:v>
                </c:pt>
                <c:pt idx="9">
                  <c:v>76.311877773782982</c:v>
                </c:pt>
                <c:pt idx="10">
                  <c:v>75.472438375587132</c:v>
                </c:pt>
                <c:pt idx="11">
                  <c:v>74.493403390214311</c:v>
                </c:pt>
                <c:pt idx="12">
                  <c:v>74.150026990924118</c:v>
                </c:pt>
                <c:pt idx="13">
                  <c:v>74.115457006503306</c:v>
                </c:pt>
                <c:pt idx="14">
                  <c:v>73.698971621313319</c:v>
                </c:pt>
                <c:pt idx="15">
                  <c:v>73.67611043760877</c:v>
                </c:pt>
                <c:pt idx="16">
                  <c:v>73.263423907306333</c:v>
                </c:pt>
                <c:pt idx="17">
                  <c:v>72.898414542359546</c:v>
                </c:pt>
                <c:pt idx="18">
                  <c:v>72.880767303472183</c:v>
                </c:pt>
                <c:pt idx="19">
                  <c:v>70.551129327848059</c:v>
                </c:pt>
                <c:pt idx="20">
                  <c:v>68.302751538389174</c:v>
                </c:pt>
                <c:pt idx="21">
                  <c:v>65.9988521909535</c:v>
                </c:pt>
                <c:pt idx="22">
                  <c:v>62.515951136296906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368-4C22-9C3D-5F74B39E8FE0}"/>
            </c:ext>
          </c:extLst>
        </c:ser>
        <c:ser>
          <c:idx val="4"/>
          <c:order val="3"/>
          <c:tx>
            <c:strRef>
              <c:f>Data!$S$1</c:f>
              <c:strCache>
                <c:ptCount val="1"/>
                <c:pt idx="0">
                  <c:v>99.7% control limit</c:v>
                </c:pt>
              </c:strCache>
            </c:strRef>
          </c:tx>
          <c:spPr>
            <a:ln w="15875">
              <a:solidFill>
                <a:srgbClr val="000000"/>
              </a:solidFill>
              <a:prstDash val="lgDash"/>
            </a:ln>
          </c:spPr>
          <c:marker>
            <c:symbol val="none"/>
          </c:marker>
          <c:xVal>
            <c:numRef>
              <c:f>Data!$C$2:$C$24</c:f>
              <c:numCache>
                <c:formatCode>General</c:formatCode>
                <c:ptCount val="23"/>
                <c:pt idx="0">
                  <c:v>1503</c:v>
                </c:pt>
                <c:pt idx="1">
                  <c:v>1700</c:v>
                </c:pt>
                <c:pt idx="2">
                  <c:v>1933</c:v>
                </c:pt>
                <c:pt idx="3">
                  <c:v>1994</c:v>
                </c:pt>
                <c:pt idx="4">
                  <c:v>2156</c:v>
                </c:pt>
                <c:pt idx="5">
                  <c:v>2297</c:v>
                </c:pt>
                <c:pt idx="6">
                  <c:v>2362</c:v>
                </c:pt>
                <c:pt idx="7">
                  <c:v>2805</c:v>
                </c:pt>
                <c:pt idx="8">
                  <c:v>2813</c:v>
                </c:pt>
                <c:pt idx="9">
                  <c:v>2876</c:v>
                </c:pt>
                <c:pt idx="10">
                  <c:v>3072</c:v>
                </c:pt>
                <c:pt idx="11">
                  <c:v>3327</c:v>
                </c:pt>
                <c:pt idx="12">
                  <c:v>3424</c:v>
                </c:pt>
                <c:pt idx="13">
                  <c:v>3434</c:v>
                </c:pt>
                <c:pt idx="14">
                  <c:v>3558</c:v>
                </c:pt>
                <c:pt idx="15">
                  <c:v>3565</c:v>
                </c:pt>
                <c:pt idx="16">
                  <c:v>3695</c:v>
                </c:pt>
                <c:pt idx="17">
                  <c:v>3816</c:v>
                </c:pt>
                <c:pt idx="18">
                  <c:v>3822</c:v>
                </c:pt>
                <c:pt idx="19">
                  <c:v>4758</c:v>
                </c:pt>
                <c:pt idx="20">
                  <c:v>6030</c:v>
                </c:pt>
                <c:pt idx="21">
                  <c:v>7946</c:v>
                </c:pt>
                <c:pt idx="22">
                  <c:v>13183</c:v>
                </c:pt>
              </c:numCache>
            </c:numRef>
          </c:xVal>
          <c:yVal>
            <c:numRef>
              <c:f>Data!$S$2:$S$24</c:f>
              <c:numCache>
                <c:formatCode>0.000</c:formatCode>
                <c:ptCount val="23"/>
                <c:pt idx="0">
                  <c:v>-4.3860627410625952</c:v>
                </c:pt>
                <c:pt idx="1">
                  <c:v>-1.1125090231283394</c:v>
                </c:pt>
                <c:pt idx="2">
                  <c:v>2.0932914473439865</c:v>
                </c:pt>
                <c:pt idx="3">
                  <c:v>2.8383046960366727</c:v>
                </c:pt>
                <c:pt idx="4">
                  <c:v>4.6610114262377067</c:v>
                </c:pt>
                <c:pt idx="5">
                  <c:v>6.0878418263986234</c:v>
                </c:pt>
                <c:pt idx="6">
                  <c:v>6.7021511971186669</c:v>
                </c:pt>
                <c:pt idx="7">
                  <c:v>10.303028172045686</c:v>
                </c:pt>
                <c:pt idx="8">
                  <c:v>10.360120525567922</c:v>
                </c:pt>
                <c:pt idx="9">
                  <c:v>10.801365679700361</c:v>
                </c:pt>
                <c:pt idx="10">
                  <c:v>12.086221901428722</c:v>
                </c:pt>
                <c:pt idx="11">
                  <c:v>13.584744838223855</c:v>
                </c:pt>
                <c:pt idx="12">
                  <c:v>14.110320959586382</c:v>
                </c:pt>
                <c:pt idx="13">
                  <c:v>14.163234201046805</c:v>
                </c:pt>
                <c:pt idx="14">
                  <c:v>14.800711831439649</c:v>
                </c:pt>
                <c:pt idx="15">
                  <c:v>14.835703439150691</c:v>
                </c:pt>
                <c:pt idx="16">
                  <c:v>15.467366495736044</c:v>
                </c:pt>
                <c:pt idx="17">
                  <c:v>16.026054299226047</c:v>
                </c:pt>
                <c:pt idx="18">
                  <c:v>16.053065379155676</c:v>
                </c:pt>
                <c:pt idx="19">
                  <c:v>19.618837790825253</c:v>
                </c:pt>
                <c:pt idx="20">
                  <c:v>23.060232366527622</c:v>
                </c:pt>
                <c:pt idx="21">
                  <c:v>26.586608918725084</c:v>
                </c:pt>
                <c:pt idx="22">
                  <c:v>31.917579920750491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368-4C22-9C3D-5F74B39E8FE0}"/>
            </c:ext>
          </c:extLst>
        </c:ser>
        <c:ser>
          <c:idx val="5"/>
          <c:order val="4"/>
          <c:tx>
            <c:strRef>
              <c:f>Data!$T$1</c:f>
              <c:strCache>
                <c:ptCount val="1"/>
                <c:pt idx="0">
                  <c:v>99.7% control limit</c:v>
                </c:pt>
              </c:strCache>
            </c:strRef>
          </c:tx>
          <c:spPr>
            <a:ln w="15875">
              <a:solidFill>
                <a:srgbClr val="000000"/>
              </a:solidFill>
              <a:prstDash val="lgDash"/>
            </a:ln>
          </c:spPr>
          <c:marker>
            <c:symbol val="none"/>
          </c:marker>
          <c:xVal>
            <c:numRef>
              <c:f>Data!$C$2:$C$24</c:f>
              <c:numCache>
                <c:formatCode>General</c:formatCode>
                <c:ptCount val="23"/>
                <c:pt idx="0">
                  <c:v>1503</c:v>
                </c:pt>
                <c:pt idx="1">
                  <c:v>1700</c:v>
                </c:pt>
                <c:pt idx="2">
                  <c:v>1933</c:v>
                </c:pt>
                <c:pt idx="3">
                  <c:v>1994</c:v>
                </c:pt>
                <c:pt idx="4">
                  <c:v>2156</c:v>
                </c:pt>
                <c:pt idx="5">
                  <c:v>2297</c:v>
                </c:pt>
                <c:pt idx="6">
                  <c:v>2362</c:v>
                </c:pt>
                <c:pt idx="7">
                  <c:v>2805</c:v>
                </c:pt>
                <c:pt idx="8">
                  <c:v>2813</c:v>
                </c:pt>
                <c:pt idx="9">
                  <c:v>2876</c:v>
                </c:pt>
                <c:pt idx="10">
                  <c:v>3072</c:v>
                </c:pt>
                <c:pt idx="11">
                  <c:v>3327</c:v>
                </c:pt>
                <c:pt idx="12">
                  <c:v>3424</c:v>
                </c:pt>
                <c:pt idx="13">
                  <c:v>3434</c:v>
                </c:pt>
                <c:pt idx="14">
                  <c:v>3558</c:v>
                </c:pt>
                <c:pt idx="15">
                  <c:v>3565</c:v>
                </c:pt>
                <c:pt idx="16">
                  <c:v>3695</c:v>
                </c:pt>
                <c:pt idx="17">
                  <c:v>3816</c:v>
                </c:pt>
                <c:pt idx="18">
                  <c:v>3822</c:v>
                </c:pt>
                <c:pt idx="19">
                  <c:v>4758</c:v>
                </c:pt>
                <c:pt idx="20">
                  <c:v>6030</c:v>
                </c:pt>
                <c:pt idx="21">
                  <c:v>7946</c:v>
                </c:pt>
                <c:pt idx="22">
                  <c:v>13183</c:v>
                </c:pt>
              </c:numCache>
            </c:numRef>
          </c:xVal>
          <c:yVal>
            <c:numRef>
              <c:f>Data!$T$2:$T$24</c:f>
              <c:numCache>
                <c:formatCode>0.000</c:formatCode>
                <c:ptCount val="23"/>
                <c:pt idx="0">
                  <c:v>105.23538131104715</c:v>
                </c:pt>
                <c:pt idx="1">
                  <c:v>101.96182759311289</c:v>
                </c:pt>
                <c:pt idx="2">
                  <c:v>98.75602712264056</c:v>
                </c:pt>
                <c:pt idx="3">
                  <c:v>98.011013873947874</c:v>
                </c:pt>
                <c:pt idx="4">
                  <c:v>96.18830714374684</c:v>
                </c:pt>
                <c:pt idx="5">
                  <c:v>94.761476743585916</c:v>
                </c:pt>
                <c:pt idx="6">
                  <c:v>94.14716737286588</c:v>
                </c:pt>
                <c:pt idx="7">
                  <c:v>90.546290397938861</c:v>
                </c:pt>
                <c:pt idx="8">
                  <c:v>90.489198044416625</c:v>
                </c:pt>
                <c:pt idx="9">
                  <c:v>90.047952890284193</c:v>
                </c:pt>
                <c:pt idx="10">
                  <c:v>88.763096668555818</c:v>
                </c:pt>
                <c:pt idx="11">
                  <c:v>87.264573731760692</c:v>
                </c:pt>
                <c:pt idx="12">
                  <c:v>86.738997610398172</c:v>
                </c:pt>
                <c:pt idx="13">
                  <c:v>86.686084368937742</c:v>
                </c:pt>
                <c:pt idx="14">
                  <c:v>86.048606738544891</c:v>
                </c:pt>
                <c:pt idx="15">
                  <c:v>86.013615130833855</c:v>
                </c:pt>
                <c:pt idx="16">
                  <c:v>85.381952074248503</c:v>
                </c:pt>
                <c:pt idx="17">
                  <c:v>84.8232642707585</c:v>
                </c:pt>
                <c:pt idx="18">
                  <c:v>84.796253190828878</c:v>
                </c:pt>
                <c:pt idx="19">
                  <c:v>81.230480779159294</c:v>
                </c:pt>
                <c:pt idx="20">
                  <c:v>77.789086203456918</c:v>
                </c:pt>
                <c:pt idx="21">
                  <c:v>74.262709651259456</c:v>
                </c:pt>
                <c:pt idx="22">
                  <c:v>68.931738649234063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368-4C22-9C3D-5F74B39E8FE0}"/>
            </c:ext>
          </c:extLst>
        </c:ser>
        <c:ser>
          <c:idx val="8"/>
          <c:order val="5"/>
          <c:tx>
            <c:strRef>
              <c:f>Data!$H$1</c:f>
              <c:strCache>
                <c:ptCount val="1"/>
                <c:pt idx="0">
                  <c:v>NORTH EAST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5"/>
            <c:spPr>
              <a:solidFill>
                <a:schemeClr val="tx2"/>
              </a:solidFill>
              <a:ln>
                <a:noFill/>
              </a:ln>
            </c:spPr>
          </c:marker>
          <c:xVal>
            <c:numRef>
              <c:f>Data!$C$2:$C$24</c:f>
              <c:numCache>
                <c:formatCode>General</c:formatCode>
                <c:ptCount val="23"/>
                <c:pt idx="0">
                  <c:v>1503</c:v>
                </c:pt>
                <c:pt idx="1">
                  <c:v>1700</c:v>
                </c:pt>
                <c:pt idx="2">
                  <c:v>1933</c:v>
                </c:pt>
                <c:pt idx="3">
                  <c:v>1994</c:v>
                </c:pt>
                <c:pt idx="4">
                  <c:v>2156</c:v>
                </c:pt>
                <c:pt idx="5">
                  <c:v>2297</c:v>
                </c:pt>
                <c:pt idx="6">
                  <c:v>2362</c:v>
                </c:pt>
                <c:pt idx="7">
                  <c:v>2805</c:v>
                </c:pt>
                <c:pt idx="8">
                  <c:v>2813</c:v>
                </c:pt>
                <c:pt idx="9">
                  <c:v>2876</c:v>
                </c:pt>
                <c:pt idx="10">
                  <c:v>3072</c:v>
                </c:pt>
                <c:pt idx="11">
                  <c:v>3327</c:v>
                </c:pt>
                <c:pt idx="12">
                  <c:v>3424</c:v>
                </c:pt>
                <c:pt idx="13">
                  <c:v>3434</c:v>
                </c:pt>
                <c:pt idx="14">
                  <c:v>3558</c:v>
                </c:pt>
                <c:pt idx="15">
                  <c:v>3565</c:v>
                </c:pt>
                <c:pt idx="16">
                  <c:v>3695</c:v>
                </c:pt>
                <c:pt idx="17">
                  <c:v>3816</c:v>
                </c:pt>
                <c:pt idx="18">
                  <c:v>3822</c:v>
                </c:pt>
                <c:pt idx="19">
                  <c:v>4758</c:v>
                </c:pt>
                <c:pt idx="20">
                  <c:v>6030</c:v>
                </c:pt>
                <c:pt idx="21">
                  <c:v>7946</c:v>
                </c:pt>
                <c:pt idx="22">
                  <c:v>13183</c:v>
                </c:pt>
              </c:numCache>
            </c:numRef>
          </c:xVal>
          <c:yVal>
            <c:numRef>
              <c:f>Data!$H$2:$H$24</c:f>
              <c:numCache>
                <c:formatCode>0</c:formatCode>
                <c:ptCount val="2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368-4C22-9C3D-5F74B39E8FE0}"/>
            </c:ext>
          </c:extLst>
        </c:ser>
        <c:ser>
          <c:idx val="9"/>
          <c:order val="6"/>
          <c:tx>
            <c:strRef>
              <c:f>Data!$I$1</c:f>
              <c:strCache>
                <c:ptCount val="1"/>
                <c:pt idx="0">
                  <c:v>NORTH WEST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accent5"/>
              </a:solidFill>
              <a:ln>
                <a:noFill/>
              </a:ln>
            </c:spPr>
          </c:marker>
          <c:xVal>
            <c:numRef>
              <c:f>Data!$C$2:$C$24</c:f>
              <c:numCache>
                <c:formatCode>General</c:formatCode>
                <c:ptCount val="23"/>
                <c:pt idx="0">
                  <c:v>1503</c:v>
                </c:pt>
                <c:pt idx="1">
                  <c:v>1700</c:v>
                </c:pt>
                <c:pt idx="2">
                  <c:v>1933</c:v>
                </c:pt>
                <c:pt idx="3">
                  <c:v>1994</c:v>
                </c:pt>
                <c:pt idx="4">
                  <c:v>2156</c:v>
                </c:pt>
                <c:pt idx="5">
                  <c:v>2297</c:v>
                </c:pt>
                <c:pt idx="6">
                  <c:v>2362</c:v>
                </c:pt>
                <c:pt idx="7">
                  <c:v>2805</c:v>
                </c:pt>
                <c:pt idx="8">
                  <c:v>2813</c:v>
                </c:pt>
                <c:pt idx="9">
                  <c:v>2876</c:v>
                </c:pt>
                <c:pt idx="10">
                  <c:v>3072</c:v>
                </c:pt>
                <c:pt idx="11">
                  <c:v>3327</c:v>
                </c:pt>
                <c:pt idx="12">
                  <c:v>3424</c:v>
                </c:pt>
                <c:pt idx="13">
                  <c:v>3434</c:v>
                </c:pt>
                <c:pt idx="14">
                  <c:v>3558</c:v>
                </c:pt>
                <c:pt idx="15">
                  <c:v>3565</c:v>
                </c:pt>
                <c:pt idx="16">
                  <c:v>3695</c:v>
                </c:pt>
                <c:pt idx="17">
                  <c:v>3816</c:v>
                </c:pt>
                <c:pt idx="18">
                  <c:v>3822</c:v>
                </c:pt>
                <c:pt idx="19">
                  <c:v>4758</c:v>
                </c:pt>
                <c:pt idx="20">
                  <c:v>6030</c:v>
                </c:pt>
                <c:pt idx="21">
                  <c:v>7946</c:v>
                </c:pt>
                <c:pt idx="22">
                  <c:v>13183</c:v>
                </c:pt>
              </c:numCache>
            </c:numRef>
          </c:xVal>
          <c:yVal>
            <c:numRef>
              <c:f>Data!$I$2:$I$24</c:f>
              <c:numCache>
                <c:formatCode>0</c:formatCode>
                <c:ptCount val="23"/>
                <c:pt idx="0">
                  <c:v>73.186959414504329</c:v>
                </c:pt>
                <c:pt idx="1">
                  <c:v>158.8235294117647</c:v>
                </c:pt>
                <c:pt idx="2">
                  <c:v>36.21314019658562</c:v>
                </c:pt>
                <c:pt idx="3">
                  <c:v>80.240722166499495</c:v>
                </c:pt>
                <c:pt idx="4">
                  <c:v>64.935064935064929</c:v>
                </c:pt>
                <c:pt idx="5">
                  <c:v>21.767522855898999</c:v>
                </c:pt>
                <c:pt idx="6">
                  <c:v>38.103302286198137</c:v>
                </c:pt>
                <c:pt idx="7">
                  <c:v>46.345811051693403</c:v>
                </c:pt>
                <c:pt idx="8">
                  <c:v>14.219694276573053</c:v>
                </c:pt>
                <c:pt idx="9">
                  <c:v>34.770514603616135</c:v>
                </c:pt>
                <c:pt idx="10">
                  <c:v>65.104166666666671</c:v>
                </c:pt>
                <c:pt idx="11">
                  <c:v>57.108506161707247</c:v>
                </c:pt>
                <c:pt idx="12">
                  <c:v>20.443925233644858</c:v>
                </c:pt>
                <c:pt idx="13">
                  <c:v>84.449621432731504</c:v>
                </c:pt>
                <c:pt idx="14">
                  <c:v>78.695896571107369</c:v>
                </c:pt>
                <c:pt idx="15">
                  <c:v>58.906030855539974</c:v>
                </c:pt>
                <c:pt idx="16">
                  <c:v>35.182679296346414</c:v>
                </c:pt>
                <c:pt idx="17">
                  <c:v>65.513626834381554</c:v>
                </c:pt>
                <c:pt idx="18">
                  <c:v>20.931449502878074</c:v>
                </c:pt>
                <c:pt idx="19">
                  <c:v>37.831021437578812</c:v>
                </c:pt>
                <c:pt idx="20">
                  <c:v>64.676616915422883</c:v>
                </c:pt>
                <c:pt idx="21">
                  <c:v>42.788824565819283</c:v>
                </c:pt>
                <c:pt idx="22">
                  <c:v>43.237502844572553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D368-4C22-9C3D-5F74B39E8FE0}"/>
            </c:ext>
          </c:extLst>
        </c:ser>
        <c:ser>
          <c:idx val="14"/>
          <c:order val="7"/>
          <c:tx>
            <c:strRef>
              <c:f>Data!$N$1</c:f>
              <c:strCache>
                <c:ptCount val="1"/>
                <c:pt idx="0">
                  <c:v>YORKSHIRE AND THE HUMBER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marker>
          <c:xVal>
            <c:numRef>
              <c:f>Data!$C$2:$C$24</c:f>
              <c:numCache>
                <c:formatCode>General</c:formatCode>
                <c:ptCount val="23"/>
                <c:pt idx="0">
                  <c:v>1503</c:v>
                </c:pt>
                <c:pt idx="1">
                  <c:v>1700</c:v>
                </c:pt>
                <c:pt idx="2">
                  <c:v>1933</c:v>
                </c:pt>
                <c:pt idx="3">
                  <c:v>1994</c:v>
                </c:pt>
                <c:pt idx="4">
                  <c:v>2156</c:v>
                </c:pt>
                <c:pt idx="5">
                  <c:v>2297</c:v>
                </c:pt>
                <c:pt idx="6">
                  <c:v>2362</c:v>
                </c:pt>
                <c:pt idx="7">
                  <c:v>2805</c:v>
                </c:pt>
                <c:pt idx="8">
                  <c:v>2813</c:v>
                </c:pt>
                <c:pt idx="9">
                  <c:v>2876</c:v>
                </c:pt>
                <c:pt idx="10">
                  <c:v>3072</c:v>
                </c:pt>
                <c:pt idx="11">
                  <c:v>3327</c:v>
                </c:pt>
                <c:pt idx="12">
                  <c:v>3424</c:v>
                </c:pt>
                <c:pt idx="13">
                  <c:v>3434</c:v>
                </c:pt>
                <c:pt idx="14">
                  <c:v>3558</c:v>
                </c:pt>
                <c:pt idx="15">
                  <c:v>3565</c:v>
                </c:pt>
                <c:pt idx="16">
                  <c:v>3695</c:v>
                </c:pt>
                <c:pt idx="17">
                  <c:v>3816</c:v>
                </c:pt>
                <c:pt idx="18">
                  <c:v>3822</c:v>
                </c:pt>
                <c:pt idx="19">
                  <c:v>4758</c:v>
                </c:pt>
                <c:pt idx="20">
                  <c:v>6030</c:v>
                </c:pt>
                <c:pt idx="21">
                  <c:v>7946</c:v>
                </c:pt>
                <c:pt idx="22">
                  <c:v>13183</c:v>
                </c:pt>
              </c:numCache>
            </c:numRef>
          </c:xVal>
          <c:yVal>
            <c:numRef>
              <c:f>Data!$N$2:$N$24</c:f>
              <c:numCache>
                <c:formatCode>0</c:formatCode>
                <c:ptCount val="2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D368-4C22-9C3D-5F74B39E8FE0}"/>
            </c:ext>
          </c:extLst>
        </c:ser>
        <c:ser>
          <c:idx val="0"/>
          <c:order val="8"/>
          <c:tx>
            <c:strRef>
              <c:f>Data!$F$1</c:f>
              <c:strCache>
                <c:ptCount val="1"/>
                <c:pt idx="0">
                  <c:v>EAST MIDLANDS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5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</c:spPr>
          </c:marker>
          <c:xVal>
            <c:numRef>
              <c:f>Data!$C$2:$C$24</c:f>
              <c:numCache>
                <c:formatCode>General</c:formatCode>
                <c:ptCount val="23"/>
                <c:pt idx="0">
                  <c:v>1503</c:v>
                </c:pt>
                <c:pt idx="1">
                  <c:v>1700</c:v>
                </c:pt>
                <c:pt idx="2">
                  <c:v>1933</c:v>
                </c:pt>
                <c:pt idx="3">
                  <c:v>1994</c:v>
                </c:pt>
                <c:pt idx="4">
                  <c:v>2156</c:v>
                </c:pt>
                <c:pt idx="5">
                  <c:v>2297</c:v>
                </c:pt>
                <c:pt idx="6">
                  <c:v>2362</c:v>
                </c:pt>
                <c:pt idx="7">
                  <c:v>2805</c:v>
                </c:pt>
                <c:pt idx="8">
                  <c:v>2813</c:v>
                </c:pt>
                <c:pt idx="9">
                  <c:v>2876</c:v>
                </c:pt>
                <c:pt idx="10">
                  <c:v>3072</c:v>
                </c:pt>
                <c:pt idx="11">
                  <c:v>3327</c:v>
                </c:pt>
                <c:pt idx="12">
                  <c:v>3424</c:v>
                </c:pt>
                <c:pt idx="13">
                  <c:v>3434</c:v>
                </c:pt>
                <c:pt idx="14">
                  <c:v>3558</c:v>
                </c:pt>
                <c:pt idx="15">
                  <c:v>3565</c:v>
                </c:pt>
                <c:pt idx="16">
                  <c:v>3695</c:v>
                </c:pt>
                <c:pt idx="17">
                  <c:v>3816</c:v>
                </c:pt>
                <c:pt idx="18">
                  <c:v>3822</c:v>
                </c:pt>
                <c:pt idx="19">
                  <c:v>4758</c:v>
                </c:pt>
                <c:pt idx="20">
                  <c:v>6030</c:v>
                </c:pt>
                <c:pt idx="21">
                  <c:v>7946</c:v>
                </c:pt>
                <c:pt idx="22">
                  <c:v>13183</c:v>
                </c:pt>
              </c:numCache>
            </c:numRef>
          </c:xVal>
          <c:yVal>
            <c:numRef>
              <c:f>Data!$F$2:$F$24</c:f>
              <c:numCache>
                <c:formatCode>0</c:formatCode>
                <c:ptCount val="2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D368-4C22-9C3D-5F74B39E8FE0}"/>
            </c:ext>
          </c:extLst>
        </c:ser>
        <c:ser>
          <c:idx val="13"/>
          <c:order val="9"/>
          <c:tx>
            <c:strRef>
              <c:f>Data!$M$1</c:f>
              <c:strCache>
                <c:ptCount val="1"/>
                <c:pt idx="0">
                  <c:v>WEST MIDLANDS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xVal>
            <c:numRef>
              <c:f>Data!$C$2:$C$24</c:f>
              <c:numCache>
                <c:formatCode>General</c:formatCode>
                <c:ptCount val="23"/>
                <c:pt idx="0">
                  <c:v>1503</c:v>
                </c:pt>
                <c:pt idx="1">
                  <c:v>1700</c:v>
                </c:pt>
                <c:pt idx="2">
                  <c:v>1933</c:v>
                </c:pt>
                <c:pt idx="3">
                  <c:v>1994</c:v>
                </c:pt>
                <c:pt idx="4">
                  <c:v>2156</c:v>
                </c:pt>
                <c:pt idx="5">
                  <c:v>2297</c:v>
                </c:pt>
                <c:pt idx="6">
                  <c:v>2362</c:v>
                </c:pt>
                <c:pt idx="7">
                  <c:v>2805</c:v>
                </c:pt>
                <c:pt idx="8">
                  <c:v>2813</c:v>
                </c:pt>
                <c:pt idx="9">
                  <c:v>2876</c:v>
                </c:pt>
                <c:pt idx="10">
                  <c:v>3072</c:v>
                </c:pt>
                <c:pt idx="11">
                  <c:v>3327</c:v>
                </c:pt>
                <c:pt idx="12">
                  <c:v>3424</c:v>
                </c:pt>
                <c:pt idx="13">
                  <c:v>3434</c:v>
                </c:pt>
                <c:pt idx="14">
                  <c:v>3558</c:v>
                </c:pt>
                <c:pt idx="15">
                  <c:v>3565</c:v>
                </c:pt>
                <c:pt idx="16">
                  <c:v>3695</c:v>
                </c:pt>
                <c:pt idx="17">
                  <c:v>3816</c:v>
                </c:pt>
                <c:pt idx="18">
                  <c:v>3822</c:v>
                </c:pt>
                <c:pt idx="19">
                  <c:v>4758</c:v>
                </c:pt>
                <c:pt idx="20">
                  <c:v>6030</c:v>
                </c:pt>
                <c:pt idx="21">
                  <c:v>7946</c:v>
                </c:pt>
                <c:pt idx="22">
                  <c:v>13183</c:v>
                </c:pt>
              </c:numCache>
            </c:numRef>
          </c:xVal>
          <c:yVal>
            <c:numRef>
              <c:f>Data!$M$2:$M$24</c:f>
              <c:numCache>
                <c:formatCode>0</c:formatCode>
                <c:ptCount val="2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D368-4C22-9C3D-5F74B39E8FE0}"/>
            </c:ext>
          </c:extLst>
        </c:ser>
        <c:ser>
          <c:idx val="6"/>
          <c:order val="10"/>
          <c:tx>
            <c:strRef>
              <c:f>Data!$G$1</c:f>
              <c:strCache>
                <c:ptCount val="1"/>
                <c:pt idx="0">
                  <c:v>EAST OF ENGLAND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5"/>
            <c:spPr>
              <a:solidFill>
                <a:srgbClr val="FFCC00"/>
              </a:solidFill>
              <a:ln>
                <a:noFill/>
              </a:ln>
            </c:spPr>
          </c:marker>
          <c:xVal>
            <c:numRef>
              <c:f>Data!$C$2:$C$24</c:f>
              <c:numCache>
                <c:formatCode>General</c:formatCode>
                <c:ptCount val="23"/>
                <c:pt idx="0">
                  <c:v>1503</c:v>
                </c:pt>
                <c:pt idx="1">
                  <c:v>1700</c:v>
                </c:pt>
                <c:pt idx="2">
                  <c:v>1933</c:v>
                </c:pt>
                <c:pt idx="3">
                  <c:v>1994</c:v>
                </c:pt>
                <c:pt idx="4">
                  <c:v>2156</c:v>
                </c:pt>
                <c:pt idx="5">
                  <c:v>2297</c:v>
                </c:pt>
                <c:pt idx="6">
                  <c:v>2362</c:v>
                </c:pt>
                <c:pt idx="7">
                  <c:v>2805</c:v>
                </c:pt>
                <c:pt idx="8">
                  <c:v>2813</c:v>
                </c:pt>
                <c:pt idx="9">
                  <c:v>2876</c:v>
                </c:pt>
                <c:pt idx="10">
                  <c:v>3072</c:v>
                </c:pt>
                <c:pt idx="11">
                  <c:v>3327</c:v>
                </c:pt>
                <c:pt idx="12">
                  <c:v>3424</c:v>
                </c:pt>
                <c:pt idx="13">
                  <c:v>3434</c:v>
                </c:pt>
                <c:pt idx="14">
                  <c:v>3558</c:v>
                </c:pt>
                <c:pt idx="15">
                  <c:v>3565</c:v>
                </c:pt>
                <c:pt idx="16">
                  <c:v>3695</c:v>
                </c:pt>
                <c:pt idx="17">
                  <c:v>3816</c:v>
                </c:pt>
                <c:pt idx="18">
                  <c:v>3822</c:v>
                </c:pt>
                <c:pt idx="19">
                  <c:v>4758</c:v>
                </c:pt>
                <c:pt idx="20">
                  <c:v>6030</c:v>
                </c:pt>
                <c:pt idx="21">
                  <c:v>7946</c:v>
                </c:pt>
                <c:pt idx="22">
                  <c:v>13183</c:v>
                </c:pt>
              </c:numCache>
            </c:numRef>
          </c:xVal>
          <c:yVal>
            <c:numRef>
              <c:f>Data!$G$2:$G$24</c:f>
              <c:numCache>
                <c:formatCode>0</c:formatCode>
                <c:ptCount val="2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D368-4C22-9C3D-5F74B39E8FE0}"/>
            </c:ext>
          </c:extLst>
        </c:ser>
        <c:ser>
          <c:idx val="10"/>
          <c:order val="11"/>
          <c:tx>
            <c:strRef>
              <c:f>Data!$J$1</c:f>
              <c:strCache>
                <c:ptCount val="1"/>
                <c:pt idx="0">
                  <c:v>London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5"/>
            <c:spPr>
              <a:solidFill>
                <a:srgbClr val="7030A0"/>
              </a:solidFill>
              <a:ln>
                <a:noFill/>
              </a:ln>
            </c:spPr>
          </c:marker>
          <c:xVal>
            <c:numRef>
              <c:f>Data!$C$2:$C$24</c:f>
              <c:numCache>
                <c:formatCode>General</c:formatCode>
                <c:ptCount val="23"/>
                <c:pt idx="0">
                  <c:v>1503</c:v>
                </c:pt>
                <c:pt idx="1">
                  <c:v>1700</c:v>
                </c:pt>
                <c:pt idx="2">
                  <c:v>1933</c:v>
                </c:pt>
                <c:pt idx="3">
                  <c:v>1994</c:v>
                </c:pt>
                <c:pt idx="4">
                  <c:v>2156</c:v>
                </c:pt>
                <c:pt idx="5">
                  <c:v>2297</c:v>
                </c:pt>
                <c:pt idx="6">
                  <c:v>2362</c:v>
                </c:pt>
                <c:pt idx="7">
                  <c:v>2805</c:v>
                </c:pt>
                <c:pt idx="8">
                  <c:v>2813</c:v>
                </c:pt>
                <c:pt idx="9">
                  <c:v>2876</c:v>
                </c:pt>
                <c:pt idx="10">
                  <c:v>3072</c:v>
                </c:pt>
                <c:pt idx="11">
                  <c:v>3327</c:v>
                </c:pt>
                <c:pt idx="12">
                  <c:v>3424</c:v>
                </c:pt>
                <c:pt idx="13">
                  <c:v>3434</c:v>
                </c:pt>
                <c:pt idx="14">
                  <c:v>3558</c:v>
                </c:pt>
                <c:pt idx="15">
                  <c:v>3565</c:v>
                </c:pt>
                <c:pt idx="16">
                  <c:v>3695</c:v>
                </c:pt>
                <c:pt idx="17">
                  <c:v>3816</c:v>
                </c:pt>
                <c:pt idx="18">
                  <c:v>3822</c:v>
                </c:pt>
                <c:pt idx="19">
                  <c:v>4758</c:v>
                </c:pt>
                <c:pt idx="20">
                  <c:v>6030</c:v>
                </c:pt>
                <c:pt idx="21">
                  <c:v>7946</c:v>
                </c:pt>
                <c:pt idx="22">
                  <c:v>13183</c:v>
                </c:pt>
              </c:numCache>
            </c:numRef>
          </c:xVal>
          <c:yVal>
            <c:numRef>
              <c:f>Data!$J$2:$J$24</c:f>
              <c:numCache>
                <c:formatCode>0</c:formatCode>
                <c:ptCount val="2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D368-4C22-9C3D-5F74B39E8FE0}"/>
            </c:ext>
          </c:extLst>
        </c:ser>
        <c:ser>
          <c:idx val="11"/>
          <c:order val="12"/>
          <c:tx>
            <c:strRef>
              <c:f>Data!$K$1</c:f>
              <c:strCache>
                <c:ptCount val="1"/>
                <c:pt idx="0">
                  <c:v>SOUTH EAST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</c:spPr>
          </c:marker>
          <c:xVal>
            <c:numRef>
              <c:f>Data!$C$2:$C$24</c:f>
              <c:numCache>
                <c:formatCode>General</c:formatCode>
                <c:ptCount val="23"/>
                <c:pt idx="0">
                  <c:v>1503</c:v>
                </c:pt>
                <c:pt idx="1">
                  <c:v>1700</c:v>
                </c:pt>
                <c:pt idx="2">
                  <c:v>1933</c:v>
                </c:pt>
                <c:pt idx="3">
                  <c:v>1994</c:v>
                </c:pt>
                <c:pt idx="4">
                  <c:v>2156</c:v>
                </c:pt>
                <c:pt idx="5">
                  <c:v>2297</c:v>
                </c:pt>
                <c:pt idx="6">
                  <c:v>2362</c:v>
                </c:pt>
                <c:pt idx="7">
                  <c:v>2805</c:v>
                </c:pt>
                <c:pt idx="8">
                  <c:v>2813</c:v>
                </c:pt>
                <c:pt idx="9">
                  <c:v>2876</c:v>
                </c:pt>
                <c:pt idx="10">
                  <c:v>3072</c:v>
                </c:pt>
                <c:pt idx="11">
                  <c:v>3327</c:v>
                </c:pt>
                <c:pt idx="12">
                  <c:v>3424</c:v>
                </c:pt>
                <c:pt idx="13">
                  <c:v>3434</c:v>
                </c:pt>
                <c:pt idx="14">
                  <c:v>3558</c:v>
                </c:pt>
                <c:pt idx="15">
                  <c:v>3565</c:v>
                </c:pt>
                <c:pt idx="16">
                  <c:v>3695</c:v>
                </c:pt>
                <c:pt idx="17">
                  <c:v>3816</c:v>
                </c:pt>
                <c:pt idx="18">
                  <c:v>3822</c:v>
                </c:pt>
                <c:pt idx="19">
                  <c:v>4758</c:v>
                </c:pt>
                <c:pt idx="20">
                  <c:v>6030</c:v>
                </c:pt>
                <c:pt idx="21">
                  <c:v>7946</c:v>
                </c:pt>
                <c:pt idx="22">
                  <c:v>13183</c:v>
                </c:pt>
              </c:numCache>
            </c:numRef>
          </c:xVal>
          <c:yVal>
            <c:numRef>
              <c:f>Data!$K$2:$K$24</c:f>
              <c:numCache>
                <c:formatCode>0</c:formatCode>
                <c:ptCount val="2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D368-4C22-9C3D-5F74B39E8FE0}"/>
            </c:ext>
          </c:extLst>
        </c:ser>
        <c:ser>
          <c:idx val="12"/>
          <c:order val="13"/>
          <c:tx>
            <c:strRef>
              <c:f>Data!$L$1</c:f>
              <c:strCache>
                <c:ptCount val="1"/>
                <c:pt idx="0">
                  <c:v>SOUTH WEST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5"/>
            <c:spPr>
              <a:solidFill>
                <a:schemeClr val="accent6"/>
              </a:solidFill>
              <a:ln>
                <a:noFill/>
              </a:ln>
            </c:spPr>
          </c:marker>
          <c:xVal>
            <c:numRef>
              <c:f>Data!$C$2:$C$24</c:f>
              <c:numCache>
                <c:formatCode>General</c:formatCode>
                <c:ptCount val="23"/>
                <c:pt idx="0">
                  <c:v>1503</c:v>
                </c:pt>
                <c:pt idx="1">
                  <c:v>1700</c:v>
                </c:pt>
                <c:pt idx="2">
                  <c:v>1933</c:v>
                </c:pt>
                <c:pt idx="3">
                  <c:v>1994</c:v>
                </c:pt>
                <c:pt idx="4">
                  <c:v>2156</c:v>
                </c:pt>
                <c:pt idx="5">
                  <c:v>2297</c:v>
                </c:pt>
                <c:pt idx="6">
                  <c:v>2362</c:v>
                </c:pt>
                <c:pt idx="7">
                  <c:v>2805</c:v>
                </c:pt>
                <c:pt idx="8">
                  <c:v>2813</c:v>
                </c:pt>
                <c:pt idx="9">
                  <c:v>2876</c:v>
                </c:pt>
                <c:pt idx="10">
                  <c:v>3072</c:v>
                </c:pt>
                <c:pt idx="11">
                  <c:v>3327</c:v>
                </c:pt>
                <c:pt idx="12">
                  <c:v>3424</c:v>
                </c:pt>
                <c:pt idx="13">
                  <c:v>3434</c:v>
                </c:pt>
                <c:pt idx="14">
                  <c:v>3558</c:v>
                </c:pt>
                <c:pt idx="15">
                  <c:v>3565</c:v>
                </c:pt>
                <c:pt idx="16">
                  <c:v>3695</c:v>
                </c:pt>
                <c:pt idx="17">
                  <c:v>3816</c:v>
                </c:pt>
                <c:pt idx="18">
                  <c:v>3822</c:v>
                </c:pt>
                <c:pt idx="19">
                  <c:v>4758</c:v>
                </c:pt>
                <c:pt idx="20">
                  <c:v>6030</c:v>
                </c:pt>
                <c:pt idx="21">
                  <c:v>7946</c:v>
                </c:pt>
                <c:pt idx="22">
                  <c:v>13183</c:v>
                </c:pt>
              </c:numCache>
            </c:numRef>
          </c:xVal>
          <c:yVal>
            <c:numRef>
              <c:f>Data!$L$2:$L$24</c:f>
              <c:numCache>
                <c:formatCode>0</c:formatCode>
                <c:ptCount val="2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D368-4C22-9C3D-5F74B39E8F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9443784"/>
        <c:axId val="1"/>
      </c:scatterChart>
      <c:valAx>
        <c:axId val="539443784"/>
        <c:scaling>
          <c:orientation val="minMax"/>
          <c:max val="18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Live births </a:t>
                </a:r>
              </a:p>
            </c:rich>
          </c:tx>
          <c:layout>
            <c:manualLayout>
              <c:xMode val="edge"/>
              <c:yMode val="edge"/>
              <c:x val="0.43950366549008957"/>
              <c:y val="0.937288096340898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At val="-0.15"/>
        <c:crossBetween val="midCat"/>
        <c:majorUnit val="2000"/>
        <c:minorUnit val="1000"/>
      </c:valAx>
      <c:valAx>
        <c:axId val="1"/>
        <c:scaling>
          <c:orientation val="minMax"/>
          <c:max val="160"/>
          <c:min val="0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Rate of new born infants starting S31 proceedings within 1 week per 10,000 live births</a:t>
                </a:r>
              </a:p>
            </c:rich>
          </c:tx>
          <c:layout>
            <c:manualLayout>
              <c:xMode val="edge"/>
              <c:yMode val="edge"/>
              <c:x val="5.9108902370810217E-3"/>
              <c:y val="7.2698744769874479E-2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39443784"/>
        <c:crosses val="autoZero"/>
        <c:crossBetween val="midCat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+mj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SubsequentInfants_AgeWeeks!$Q$3</c:f>
              <c:strCache>
                <c:ptCount val="1"/>
                <c:pt idx="0">
                  <c:v>Less than 1 week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SubsequentInfants_AgeWeeks!$R$2:$V$2</c:f>
              <c:strCache>
                <c:ptCount val="5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</c:strCache>
            </c:strRef>
          </c:cat>
          <c:val>
            <c:numRef>
              <c:f>SubsequentInfants_AgeWeeks!$R$3:$V$3</c:f>
              <c:numCache>
                <c:formatCode>0%</c:formatCode>
                <c:ptCount val="5"/>
                <c:pt idx="0">
                  <c:v>0.46872082166199813</c:v>
                </c:pt>
                <c:pt idx="1">
                  <c:v>0.49694811800610378</c:v>
                </c:pt>
                <c:pt idx="2">
                  <c:v>0.48999428244711263</c:v>
                </c:pt>
                <c:pt idx="3">
                  <c:v>0.46579634464751957</c:v>
                </c:pt>
                <c:pt idx="4">
                  <c:v>0.45729464650592561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D9-42A9-91C8-EB114F02B9AA}"/>
            </c:ext>
          </c:extLst>
        </c:ser>
        <c:ser>
          <c:idx val="1"/>
          <c:order val="1"/>
          <c:tx>
            <c:strRef>
              <c:f>SubsequentInfants_AgeWeeks!$Q$4</c:f>
              <c:strCache>
                <c:ptCount val="1"/>
                <c:pt idx="0">
                  <c:v>1 to 3 weeks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SubsequentInfants_AgeWeeks!$R$2:$V$2</c:f>
              <c:strCache>
                <c:ptCount val="5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</c:strCache>
            </c:strRef>
          </c:cat>
          <c:val>
            <c:numRef>
              <c:f>SubsequentInfants_AgeWeeks!$R$4:$V$4</c:f>
              <c:numCache>
                <c:formatCode>0%</c:formatCode>
                <c:ptCount val="5"/>
                <c:pt idx="0">
                  <c:v>0.39434889434889436</c:v>
                </c:pt>
                <c:pt idx="1">
                  <c:v>0.43883984867591425</c:v>
                </c:pt>
                <c:pt idx="2">
                  <c:v>0.36510067114093958</c:v>
                </c:pt>
                <c:pt idx="3">
                  <c:v>0.36395759717314485</c:v>
                </c:pt>
                <c:pt idx="4">
                  <c:v>0.3637515842839037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D9-42A9-91C8-EB114F02B9AA}"/>
            </c:ext>
          </c:extLst>
        </c:ser>
        <c:ser>
          <c:idx val="2"/>
          <c:order val="2"/>
          <c:tx>
            <c:strRef>
              <c:f>SubsequentInfants_AgeWeeks!$Q$5</c:f>
              <c:strCache>
                <c:ptCount val="1"/>
                <c:pt idx="0">
                  <c:v>4 to 12 weeks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SubsequentInfants_AgeWeeks!$R$2:$V$2</c:f>
              <c:strCache>
                <c:ptCount val="5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</c:strCache>
            </c:strRef>
          </c:cat>
          <c:val>
            <c:numRef>
              <c:f>SubsequentInfants_AgeWeeks!$R$5:$V$5</c:f>
              <c:numCache>
                <c:formatCode>0%</c:formatCode>
                <c:ptCount val="5"/>
                <c:pt idx="0">
                  <c:v>0.22599531615925059</c:v>
                </c:pt>
                <c:pt idx="1">
                  <c:v>0.22311827956989247</c:v>
                </c:pt>
                <c:pt idx="2">
                  <c:v>0.22992700729927007</c:v>
                </c:pt>
                <c:pt idx="3">
                  <c:v>0.20986238532110091</c:v>
                </c:pt>
                <c:pt idx="4">
                  <c:v>0.1783132530120482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D9-42A9-91C8-EB114F02B9AA}"/>
            </c:ext>
          </c:extLst>
        </c:ser>
        <c:ser>
          <c:idx val="3"/>
          <c:order val="3"/>
          <c:tx>
            <c:strRef>
              <c:f>SubsequentInfants_AgeWeeks!$Q$6</c:f>
              <c:strCache>
                <c:ptCount val="1"/>
                <c:pt idx="0">
                  <c:v>13 to 25 weeks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SubsequentInfants_AgeWeeks!$R$2:$V$2</c:f>
              <c:strCache>
                <c:ptCount val="5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</c:strCache>
            </c:strRef>
          </c:cat>
          <c:val>
            <c:numRef>
              <c:f>SubsequentInfants_AgeWeeks!$R$6:$V$6</c:f>
              <c:numCache>
                <c:formatCode>0%</c:formatCode>
                <c:ptCount val="5"/>
                <c:pt idx="0">
                  <c:v>9.2669432918395578E-2</c:v>
                </c:pt>
                <c:pt idx="1">
                  <c:v>0.1456752655538695</c:v>
                </c:pt>
                <c:pt idx="2">
                  <c:v>0.11983471074380166</c:v>
                </c:pt>
                <c:pt idx="3">
                  <c:v>0.13389121338912133</c:v>
                </c:pt>
                <c:pt idx="4">
                  <c:v>0.11009174311926606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D9-42A9-91C8-EB114F02B9AA}"/>
            </c:ext>
          </c:extLst>
        </c:ser>
        <c:ser>
          <c:idx val="4"/>
          <c:order val="4"/>
          <c:tx>
            <c:strRef>
              <c:f>SubsequentInfants_AgeWeeks!$Q$7</c:f>
              <c:strCache>
                <c:ptCount val="1"/>
                <c:pt idx="0">
                  <c:v>26 to 38 weeks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SubsequentInfants_AgeWeeks!$R$2:$V$2</c:f>
              <c:strCache>
                <c:ptCount val="5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</c:strCache>
            </c:strRef>
          </c:cat>
          <c:val>
            <c:numRef>
              <c:f>SubsequentInfants_AgeWeeks!$R$7:$V$7</c:f>
              <c:numCache>
                <c:formatCode>0%</c:formatCode>
                <c:ptCount val="5"/>
                <c:pt idx="0">
                  <c:v>8.4586466165413529E-2</c:v>
                </c:pt>
                <c:pt idx="1">
                  <c:v>7.8556263269639062E-2</c:v>
                </c:pt>
                <c:pt idx="2">
                  <c:v>0.10112359550561797</c:v>
                </c:pt>
                <c:pt idx="3">
                  <c:v>0.12966252220248667</c:v>
                </c:pt>
                <c:pt idx="4">
                  <c:v>8.1330868761552683E-2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D9-42A9-91C8-EB114F02B9AA}"/>
            </c:ext>
          </c:extLst>
        </c:ser>
        <c:ser>
          <c:idx val="5"/>
          <c:order val="5"/>
          <c:tx>
            <c:strRef>
              <c:f>SubsequentInfants_AgeWeeks!$Q$8</c:f>
              <c:strCache>
                <c:ptCount val="1"/>
                <c:pt idx="0">
                  <c:v>39 to 52 weeks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SubsequentInfants_AgeWeeks!$R$2:$V$2</c:f>
              <c:strCache>
                <c:ptCount val="5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</c:strCache>
            </c:strRef>
          </c:cat>
          <c:val>
            <c:numRef>
              <c:f>SubsequentInfants_AgeWeeks!$R$8:$V$8</c:f>
              <c:numCache>
                <c:formatCode>0%</c:formatCode>
                <c:ptCount val="5"/>
                <c:pt idx="0">
                  <c:v>4.7835990888382689E-2</c:v>
                </c:pt>
                <c:pt idx="1">
                  <c:v>8.7606837606837601E-2</c:v>
                </c:pt>
                <c:pt idx="2">
                  <c:v>7.050092764378478E-2</c:v>
                </c:pt>
                <c:pt idx="3">
                  <c:v>6.7864271457085831E-2</c:v>
                </c:pt>
                <c:pt idx="4">
                  <c:v>6.8000000000000005E-2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7D9-42A9-91C8-EB114F02B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9121168"/>
        <c:axId val="1419122256"/>
      </c:barChart>
      <c:catAx>
        <c:axId val="1419121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19122256"/>
        <c:crosses val="autoZero"/>
        <c:auto val="1"/>
        <c:lblAlgn val="ctr"/>
        <c:lblOffset val="100"/>
        <c:noMultiLvlLbl val="0"/>
      </c:catAx>
      <c:valAx>
        <c:axId val="141912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r>
                  <a:rPr lang="en-GB"/>
                  <a:t>Subsequent infants as a proportion of all infants in the age group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1912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700">
          <a:latin typeface="+mj-l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CaseDurationCat_AgeWeeks_U1!$L$2</c:f>
              <c:strCache>
                <c:ptCount val="1"/>
                <c:pt idx="0">
                  <c:v>Less than 1 week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CaseDurationCat_AgeWeeks_U1!$N$1:$T$1</c:f>
              <c:strCache>
                <c:ptCount val="7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</c:strCache>
            </c:strRef>
          </c:cat>
          <c:val>
            <c:numRef>
              <c:f>CaseDurationCat_AgeWeeks_U1!$N$2:$T$2</c:f>
              <c:numCache>
                <c:formatCode>0%</c:formatCode>
                <c:ptCount val="7"/>
                <c:pt idx="0">
                  <c:v>0.11973018549747048</c:v>
                </c:pt>
                <c:pt idx="1">
                  <c:v>0.14530456852791879</c:v>
                </c:pt>
                <c:pt idx="2">
                  <c:v>0.27902869757174392</c:v>
                </c:pt>
                <c:pt idx="3">
                  <c:v>0.4680764538430256</c:v>
                </c:pt>
                <c:pt idx="4">
                  <c:v>0.55319148936170215</c:v>
                </c:pt>
                <c:pt idx="5">
                  <c:v>0.56296722254169063</c:v>
                </c:pt>
                <c:pt idx="6">
                  <c:v>0.61417322834645671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9C-4901-80B9-A80A58FC0D08}"/>
            </c:ext>
          </c:extLst>
        </c:ser>
        <c:ser>
          <c:idx val="1"/>
          <c:order val="1"/>
          <c:tx>
            <c:strRef>
              <c:f>CaseDurationCat_AgeWeeks_U1!$L$7</c:f>
              <c:strCache>
                <c:ptCount val="1"/>
                <c:pt idx="0">
                  <c:v>1 to 3 weeks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CaseDurationCat_AgeWeeks_U1!$N$1:$T$1</c:f>
              <c:strCache>
                <c:ptCount val="7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</c:strCache>
            </c:strRef>
          </c:cat>
          <c:val>
            <c:numRef>
              <c:f>CaseDurationCat_AgeWeeks_U1!$N$7:$T$7</c:f>
              <c:numCache>
                <c:formatCode>0%</c:formatCode>
                <c:ptCount val="7"/>
                <c:pt idx="0">
                  <c:v>0.13893129770992366</c:v>
                </c:pt>
                <c:pt idx="1">
                  <c:v>0.15838926174496645</c:v>
                </c:pt>
                <c:pt idx="2">
                  <c:v>0.2289029535864979</c:v>
                </c:pt>
                <c:pt idx="3">
                  <c:v>0.44562899786780386</c:v>
                </c:pt>
                <c:pt idx="4">
                  <c:v>0.53074027603513174</c:v>
                </c:pt>
                <c:pt idx="5">
                  <c:v>0.60653753026634383</c:v>
                </c:pt>
                <c:pt idx="6">
                  <c:v>0.57546012269938651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9C-4901-80B9-A80A58FC0D08}"/>
            </c:ext>
          </c:extLst>
        </c:ser>
        <c:ser>
          <c:idx val="2"/>
          <c:order val="2"/>
          <c:tx>
            <c:strRef>
              <c:f>CaseDurationCat_AgeWeeks_U1!$L$12</c:f>
              <c:strCache>
                <c:ptCount val="1"/>
                <c:pt idx="0">
                  <c:v>4 to 12 weeks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CaseDurationCat_AgeWeeks_U1!$N$1:$T$1</c:f>
              <c:strCache>
                <c:ptCount val="7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</c:strCache>
            </c:strRef>
          </c:cat>
          <c:val>
            <c:numRef>
              <c:f>CaseDurationCat_AgeWeeks_U1!$N$12:$T$12</c:f>
              <c:numCache>
                <c:formatCode>0%</c:formatCode>
                <c:ptCount val="7"/>
                <c:pt idx="0">
                  <c:v>9.1627172195892573E-2</c:v>
                </c:pt>
                <c:pt idx="1">
                  <c:v>0.12156862745098039</c:v>
                </c:pt>
                <c:pt idx="2">
                  <c:v>0.20510483135824978</c:v>
                </c:pt>
                <c:pt idx="3">
                  <c:v>0.39646201873048909</c:v>
                </c:pt>
                <c:pt idx="4">
                  <c:v>0.53229974160206717</c:v>
                </c:pt>
                <c:pt idx="5">
                  <c:v>0.52825836216839672</c:v>
                </c:pt>
                <c:pt idx="6">
                  <c:v>0.50550795593635256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9C-4901-80B9-A80A58FC0D08}"/>
            </c:ext>
          </c:extLst>
        </c:ser>
        <c:ser>
          <c:idx val="3"/>
          <c:order val="3"/>
          <c:tx>
            <c:strRef>
              <c:f>CaseDurationCat_AgeWeeks_U1!$L$17</c:f>
              <c:strCache>
                <c:ptCount val="1"/>
                <c:pt idx="0">
                  <c:v>13 to 25 weeks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CaseDurationCat_AgeWeeks_U1!$N$1:$T$1</c:f>
              <c:strCache>
                <c:ptCount val="7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</c:strCache>
            </c:strRef>
          </c:cat>
          <c:val>
            <c:numRef>
              <c:f>CaseDurationCat_AgeWeeks_U1!$N$17:$T$17</c:f>
              <c:numCache>
                <c:formatCode>0%</c:formatCode>
                <c:ptCount val="7"/>
                <c:pt idx="0">
                  <c:v>8.9403973509933773E-2</c:v>
                </c:pt>
                <c:pt idx="1">
                  <c:v>8.0394922425952045E-2</c:v>
                </c:pt>
                <c:pt idx="2">
                  <c:v>0.17126436781609194</c:v>
                </c:pt>
                <c:pt idx="3">
                  <c:v>0.37735849056603776</c:v>
                </c:pt>
                <c:pt idx="4">
                  <c:v>0.4610951008645533</c:v>
                </c:pt>
                <c:pt idx="5">
                  <c:v>0.52603471295060078</c:v>
                </c:pt>
                <c:pt idx="6">
                  <c:v>0.49127906976744184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9C-4901-80B9-A80A58FC0D08}"/>
            </c:ext>
          </c:extLst>
        </c:ser>
        <c:ser>
          <c:idx val="4"/>
          <c:order val="4"/>
          <c:tx>
            <c:strRef>
              <c:f>CaseDurationCat_AgeWeeks_U1!$L$22</c:f>
              <c:strCache>
                <c:ptCount val="1"/>
                <c:pt idx="0">
                  <c:v>26 to 38 weeks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CaseDurationCat_AgeWeeks_U1!$N$1:$T$1</c:f>
              <c:strCache>
                <c:ptCount val="7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</c:strCache>
            </c:strRef>
          </c:cat>
          <c:val>
            <c:numRef>
              <c:f>CaseDurationCat_AgeWeeks_U1!$N$22:$T$22</c:f>
              <c:numCache>
                <c:formatCode>0%</c:formatCode>
                <c:ptCount val="7"/>
                <c:pt idx="0">
                  <c:v>8.4090909090909091E-2</c:v>
                </c:pt>
                <c:pt idx="1">
                  <c:v>8.9613034623217916E-2</c:v>
                </c:pt>
                <c:pt idx="2">
                  <c:v>0.15619389587073609</c:v>
                </c:pt>
                <c:pt idx="3">
                  <c:v>0.33848531684698607</c:v>
                </c:pt>
                <c:pt idx="4">
                  <c:v>0.48966942148760328</c:v>
                </c:pt>
                <c:pt idx="5">
                  <c:v>0.52622061482820981</c:v>
                </c:pt>
                <c:pt idx="6">
                  <c:v>0.46182495344506519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9C-4901-80B9-A80A58FC0D08}"/>
            </c:ext>
          </c:extLst>
        </c:ser>
        <c:ser>
          <c:idx val="5"/>
          <c:order val="5"/>
          <c:tx>
            <c:strRef>
              <c:f>CaseDurationCat_AgeWeeks_U1!$L$27</c:f>
              <c:strCache>
                <c:ptCount val="1"/>
                <c:pt idx="0">
                  <c:v>39 to 51 weeks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CaseDurationCat_AgeWeeks_U1!$N$1:$T$1</c:f>
              <c:strCache>
                <c:ptCount val="7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</c:strCache>
            </c:strRef>
          </c:cat>
          <c:val>
            <c:numRef>
              <c:f>CaseDurationCat_AgeWeeks_U1!$N$27:$T$27</c:f>
              <c:numCache>
                <c:formatCode>0%</c:formatCode>
                <c:ptCount val="7"/>
                <c:pt idx="0">
                  <c:v>6.6666666666666666E-2</c:v>
                </c:pt>
                <c:pt idx="1">
                  <c:v>6.8965517241379309E-2</c:v>
                </c:pt>
                <c:pt idx="2">
                  <c:v>0.1556420233463035</c:v>
                </c:pt>
                <c:pt idx="3">
                  <c:v>0.30961538461538463</c:v>
                </c:pt>
                <c:pt idx="4">
                  <c:v>0.47702407002188185</c:v>
                </c:pt>
                <c:pt idx="5">
                  <c:v>0.48692152917505033</c:v>
                </c:pt>
                <c:pt idx="6">
                  <c:v>0.48851774530271397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E9C-4901-80B9-A80A58FC0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9113552"/>
        <c:axId val="1419118992"/>
      </c:barChart>
      <c:catAx>
        <c:axId val="14191135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19118992"/>
        <c:crosses val="autoZero"/>
        <c:auto val="1"/>
        <c:lblAlgn val="ctr"/>
        <c:lblOffset val="100"/>
        <c:noMultiLvlLbl val="0"/>
      </c:catAx>
      <c:valAx>
        <c:axId val="1419118992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Infants completing proceedings within 26 weeks as a proportion of all infants in the age band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1911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+mj-l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LegalOrders_AgeWeeks_U1!$L$2</c:f>
              <c:strCache>
                <c:ptCount val="1"/>
                <c:pt idx="0">
                  <c:v>Less than 1 week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LegalOrders_AgeWeeks_U1!$N$1:$T$1</c:f>
              <c:strCache>
                <c:ptCount val="7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</c:strCache>
            </c:strRef>
          </c:cat>
          <c:val>
            <c:numRef>
              <c:f>LegalOrders_AgeWeeks_U1!$N$6:$T$6</c:f>
              <c:numCache>
                <c:formatCode>0%</c:formatCode>
                <c:ptCount val="7"/>
                <c:pt idx="0">
                  <c:v>0.46503791069924177</c:v>
                </c:pt>
                <c:pt idx="1">
                  <c:v>0.46954314720812185</c:v>
                </c:pt>
                <c:pt idx="2">
                  <c:v>0.51545936395759717</c:v>
                </c:pt>
                <c:pt idx="3">
                  <c:v>0.48658536585365852</c:v>
                </c:pt>
                <c:pt idx="4">
                  <c:v>0.4524590163934426</c:v>
                </c:pt>
                <c:pt idx="5">
                  <c:v>0.44508338125359403</c:v>
                </c:pt>
                <c:pt idx="6">
                  <c:v>0.44531974050046341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EB-4483-A642-AD9C38D07FCE}"/>
            </c:ext>
          </c:extLst>
        </c:ser>
        <c:ser>
          <c:idx val="1"/>
          <c:order val="1"/>
          <c:tx>
            <c:strRef>
              <c:f>LegalOrders_AgeWeeks_U1!$L$8</c:f>
              <c:strCache>
                <c:ptCount val="1"/>
                <c:pt idx="0">
                  <c:v>1 to 3 weeks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LegalOrders_AgeWeeks_U1!$N$1:$T$1</c:f>
              <c:strCache>
                <c:ptCount val="7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</c:strCache>
            </c:strRef>
          </c:cat>
          <c:val>
            <c:numRef>
              <c:f>LegalOrders_AgeWeeks_U1!$N$12:$T$12</c:f>
              <c:numCache>
                <c:formatCode>0%</c:formatCode>
                <c:ptCount val="7"/>
                <c:pt idx="0">
                  <c:v>0.4</c:v>
                </c:pt>
                <c:pt idx="1">
                  <c:v>0.45503355704697984</c:v>
                </c:pt>
                <c:pt idx="2">
                  <c:v>0.45723336853220697</c:v>
                </c:pt>
                <c:pt idx="3">
                  <c:v>0.43297872340425531</c:v>
                </c:pt>
                <c:pt idx="4">
                  <c:v>0.38095238095238093</c:v>
                </c:pt>
                <c:pt idx="5">
                  <c:v>0.3978234582829504</c:v>
                </c:pt>
                <c:pt idx="6">
                  <c:v>0.3754601226993865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EB-4483-A642-AD9C38D07FCE}"/>
            </c:ext>
          </c:extLst>
        </c:ser>
        <c:ser>
          <c:idx val="2"/>
          <c:order val="2"/>
          <c:tx>
            <c:strRef>
              <c:f>LegalOrders_AgeWeeks_U1!$L$14</c:f>
              <c:strCache>
                <c:ptCount val="1"/>
                <c:pt idx="0">
                  <c:v>4 to 12 weeks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LegalOrders_AgeWeeks_U1!$N$1:$T$1</c:f>
              <c:strCache>
                <c:ptCount val="7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</c:strCache>
            </c:strRef>
          </c:cat>
          <c:val>
            <c:numRef>
              <c:f>LegalOrders_AgeWeeks_U1!$N$18:$T$18</c:f>
              <c:numCache>
                <c:formatCode>0%</c:formatCode>
                <c:ptCount val="7"/>
                <c:pt idx="0">
                  <c:v>0.38862559241706163</c:v>
                </c:pt>
                <c:pt idx="1">
                  <c:v>0.40731070496083549</c:v>
                </c:pt>
                <c:pt idx="2">
                  <c:v>0.42062043795620441</c:v>
                </c:pt>
                <c:pt idx="3">
                  <c:v>0.39812889812889812</c:v>
                </c:pt>
                <c:pt idx="4">
                  <c:v>0.34838709677419355</c:v>
                </c:pt>
                <c:pt idx="5">
                  <c:v>0.31257208765859285</c:v>
                </c:pt>
                <c:pt idx="6">
                  <c:v>0.29706601466992666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EB-4483-A642-AD9C38D07FCE}"/>
            </c:ext>
          </c:extLst>
        </c:ser>
        <c:ser>
          <c:idx val="3"/>
          <c:order val="3"/>
          <c:tx>
            <c:strRef>
              <c:f>LegalOrders_AgeWeeks_U1!$L$20</c:f>
              <c:strCache>
                <c:ptCount val="1"/>
                <c:pt idx="0">
                  <c:v>13 to 25 weeks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LegalOrders_AgeWeeks_U1!$N$1:$T$1</c:f>
              <c:strCache>
                <c:ptCount val="7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</c:strCache>
            </c:strRef>
          </c:cat>
          <c:val>
            <c:numRef>
              <c:f>LegalOrders_AgeWeeks_U1!$N$24:$T$24</c:f>
              <c:numCache>
                <c:formatCode>0%</c:formatCode>
                <c:ptCount val="7"/>
                <c:pt idx="0">
                  <c:v>0.30960264900662254</c:v>
                </c:pt>
                <c:pt idx="1">
                  <c:v>0.3751763046544429</c:v>
                </c:pt>
                <c:pt idx="2">
                  <c:v>0.38045977011494253</c:v>
                </c:pt>
                <c:pt idx="3">
                  <c:v>0.33884297520661155</c:v>
                </c:pt>
                <c:pt idx="4">
                  <c:v>0.35827338129496406</c:v>
                </c:pt>
                <c:pt idx="5">
                  <c:v>0.30614973262032086</c:v>
                </c:pt>
                <c:pt idx="6">
                  <c:v>0.25290697674418605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EB-4483-A642-AD9C38D07FCE}"/>
            </c:ext>
          </c:extLst>
        </c:ser>
        <c:ser>
          <c:idx val="4"/>
          <c:order val="4"/>
          <c:tx>
            <c:strRef>
              <c:f>LegalOrders_AgeWeeks_U1!$L$26</c:f>
              <c:strCache>
                <c:ptCount val="1"/>
                <c:pt idx="0">
                  <c:v>26 to 38 weeks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LegalOrders_AgeWeeks_U1!$N$1:$T$1</c:f>
              <c:strCache>
                <c:ptCount val="7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</c:strCache>
            </c:strRef>
          </c:cat>
          <c:val>
            <c:numRef>
              <c:f>LegalOrders_AgeWeeks_U1!$N$30:$T$30</c:f>
              <c:numCache>
                <c:formatCode>0%</c:formatCode>
                <c:ptCount val="7"/>
                <c:pt idx="0">
                  <c:v>0.29772727272727273</c:v>
                </c:pt>
                <c:pt idx="1">
                  <c:v>0.35030549898167007</c:v>
                </c:pt>
                <c:pt idx="2">
                  <c:v>0.40143369175627241</c:v>
                </c:pt>
                <c:pt idx="3">
                  <c:v>0.33436055469953774</c:v>
                </c:pt>
                <c:pt idx="4">
                  <c:v>0.32304526748971191</c:v>
                </c:pt>
                <c:pt idx="5">
                  <c:v>0.31227436823104693</c:v>
                </c:pt>
                <c:pt idx="6">
                  <c:v>0.33891992551210426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EB-4483-A642-AD9C38D07FCE}"/>
            </c:ext>
          </c:extLst>
        </c:ser>
        <c:ser>
          <c:idx val="5"/>
          <c:order val="5"/>
          <c:tx>
            <c:strRef>
              <c:f>LegalOrders_AgeWeeks_U1!$L$32</c:f>
              <c:strCache>
                <c:ptCount val="1"/>
                <c:pt idx="0">
                  <c:v>39 to 52 weeks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LegalOrders_AgeWeeks_U1!$N$1:$T$1</c:f>
              <c:strCache>
                <c:ptCount val="7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</c:strCache>
            </c:strRef>
          </c:cat>
          <c:val>
            <c:numRef>
              <c:f>LegalOrders_AgeWeeks_U1!$N$36:$T$36</c:f>
              <c:numCache>
                <c:formatCode>0%</c:formatCode>
                <c:ptCount val="7"/>
                <c:pt idx="0">
                  <c:v>0.34722222222222221</c:v>
                </c:pt>
                <c:pt idx="1">
                  <c:v>0.36781609195402298</c:v>
                </c:pt>
                <c:pt idx="2">
                  <c:v>0.36770428015564205</c:v>
                </c:pt>
                <c:pt idx="3">
                  <c:v>0.31346153846153846</c:v>
                </c:pt>
                <c:pt idx="4">
                  <c:v>0.26973684210526316</c:v>
                </c:pt>
                <c:pt idx="5">
                  <c:v>0.26506024096385544</c:v>
                </c:pt>
                <c:pt idx="6">
                  <c:v>0.27766179540709812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EEB-4483-A642-AD9C38D07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5144552"/>
        <c:axId val="575142256"/>
      </c:barChart>
      <c:catAx>
        <c:axId val="5751445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142256"/>
        <c:crosses val="autoZero"/>
        <c:auto val="1"/>
        <c:lblAlgn val="ctr"/>
        <c:lblOffset val="100"/>
        <c:noMultiLvlLbl val="0"/>
      </c:catAx>
      <c:valAx>
        <c:axId val="5751422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Infants subject to placement/adoption orders as a proportion of all infants in the age band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144552"/>
        <c:crosses val="autoZero"/>
        <c:crossBetween val="between"/>
        <c:minorUnit val="1.0000000000000002E-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LegalOrders_AgeWeeks_U1!$L$2</c:f>
              <c:strCache>
                <c:ptCount val="1"/>
                <c:pt idx="0">
                  <c:v>Less than 1 week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LegalOrders_AgeWeeks_U1!$N$1:$T$1</c:f>
              <c:strCache>
                <c:ptCount val="7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</c:strCache>
            </c:strRef>
          </c:cat>
          <c:val>
            <c:numRef>
              <c:f>LegalOrders_AgeWeeks_U1!$N$3:$T$3</c:f>
              <c:numCache>
                <c:formatCode>0%</c:formatCode>
                <c:ptCount val="7"/>
                <c:pt idx="0">
                  <c:v>0.13058129738837404</c:v>
                </c:pt>
                <c:pt idx="1">
                  <c:v>0.13324873096446702</c:v>
                </c:pt>
                <c:pt idx="2">
                  <c:v>0.11704946996466431</c:v>
                </c:pt>
                <c:pt idx="3">
                  <c:v>0.11626016260162601</c:v>
                </c:pt>
                <c:pt idx="4">
                  <c:v>0.13879781420765028</c:v>
                </c:pt>
                <c:pt idx="5">
                  <c:v>0.13858539390454283</c:v>
                </c:pt>
                <c:pt idx="6">
                  <c:v>0.13809082483781279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43-48BC-ACE5-FFE6AC4DFA48}"/>
            </c:ext>
          </c:extLst>
        </c:ser>
        <c:ser>
          <c:idx val="1"/>
          <c:order val="1"/>
          <c:tx>
            <c:strRef>
              <c:f>LegalOrders_AgeWeeks_U1!$L$8</c:f>
              <c:strCache>
                <c:ptCount val="1"/>
                <c:pt idx="0">
                  <c:v>1 to 3 weeks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LegalOrders_AgeWeeks_U1!$N$1:$T$1</c:f>
              <c:strCache>
                <c:ptCount val="7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</c:strCache>
            </c:strRef>
          </c:cat>
          <c:val>
            <c:numRef>
              <c:f>LegalOrders_AgeWeeks_U1!$N$9:$T$9</c:f>
              <c:numCache>
                <c:formatCode>0%</c:formatCode>
                <c:ptCount val="7"/>
                <c:pt idx="0">
                  <c:v>0.13435114503816795</c:v>
                </c:pt>
                <c:pt idx="1">
                  <c:v>0.12348993288590604</c:v>
                </c:pt>
                <c:pt idx="2">
                  <c:v>0.12671594508975711</c:v>
                </c:pt>
                <c:pt idx="3">
                  <c:v>0.15106382978723404</c:v>
                </c:pt>
                <c:pt idx="4">
                  <c:v>0.16666666666666666</c:v>
                </c:pt>
                <c:pt idx="5">
                  <c:v>0.13301088270858524</c:v>
                </c:pt>
                <c:pt idx="6">
                  <c:v>0.17914110429447852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43-48BC-ACE5-FFE6AC4DFA48}"/>
            </c:ext>
          </c:extLst>
        </c:ser>
        <c:ser>
          <c:idx val="2"/>
          <c:order val="2"/>
          <c:tx>
            <c:strRef>
              <c:f>LegalOrders_AgeWeeks_U1!$L$14</c:f>
              <c:strCache>
                <c:ptCount val="1"/>
                <c:pt idx="0">
                  <c:v>4 to 12 weeks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LegalOrders_AgeWeeks_U1!$N$1:$T$1</c:f>
              <c:strCache>
                <c:ptCount val="7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</c:strCache>
            </c:strRef>
          </c:cat>
          <c:val>
            <c:numRef>
              <c:f>LegalOrders_AgeWeeks_U1!$N$15:$T$15</c:f>
              <c:numCache>
                <c:formatCode>0%</c:formatCode>
                <c:ptCount val="7"/>
                <c:pt idx="0">
                  <c:v>0.14533965244865718</c:v>
                </c:pt>
                <c:pt idx="1">
                  <c:v>0.13577023498694518</c:v>
                </c:pt>
                <c:pt idx="2">
                  <c:v>0.13412408759124086</c:v>
                </c:pt>
                <c:pt idx="3">
                  <c:v>0.12993762993762994</c:v>
                </c:pt>
                <c:pt idx="4">
                  <c:v>0.15225806451612903</c:v>
                </c:pt>
                <c:pt idx="5">
                  <c:v>0.17416378316032297</c:v>
                </c:pt>
                <c:pt idx="6">
                  <c:v>0.16136919315403422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43-48BC-ACE5-FFE6AC4DFA48}"/>
            </c:ext>
          </c:extLst>
        </c:ser>
        <c:ser>
          <c:idx val="3"/>
          <c:order val="3"/>
          <c:tx>
            <c:strRef>
              <c:f>LegalOrders_AgeWeeks_U1!$L$20</c:f>
              <c:strCache>
                <c:ptCount val="1"/>
                <c:pt idx="0">
                  <c:v>13 to 25 weeks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LegalOrders_AgeWeeks_U1!$N$1:$T$1</c:f>
              <c:strCache>
                <c:ptCount val="7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</c:strCache>
            </c:strRef>
          </c:cat>
          <c:val>
            <c:numRef>
              <c:f>LegalOrders_AgeWeeks_U1!$N$21:$T$21</c:f>
              <c:numCache>
                <c:formatCode>0%</c:formatCode>
                <c:ptCount val="7"/>
                <c:pt idx="0">
                  <c:v>0.16887417218543047</c:v>
                </c:pt>
                <c:pt idx="1">
                  <c:v>0.13540197461212977</c:v>
                </c:pt>
                <c:pt idx="2">
                  <c:v>0.12298850574712644</c:v>
                </c:pt>
                <c:pt idx="3">
                  <c:v>0.14639905548996457</c:v>
                </c:pt>
                <c:pt idx="4">
                  <c:v>0.12661870503597122</c:v>
                </c:pt>
                <c:pt idx="5">
                  <c:v>0.16176470588235295</c:v>
                </c:pt>
                <c:pt idx="6">
                  <c:v>0.15843023255813954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43-48BC-ACE5-FFE6AC4DFA48}"/>
            </c:ext>
          </c:extLst>
        </c:ser>
        <c:ser>
          <c:idx val="4"/>
          <c:order val="4"/>
          <c:tx>
            <c:strRef>
              <c:f>LegalOrders_AgeWeeks_U1!$L$26</c:f>
              <c:strCache>
                <c:ptCount val="1"/>
                <c:pt idx="0">
                  <c:v>26 to 38 weeks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LegalOrders_AgeWeeks_U1!$N$1:$T$1</c:f>
              <c:strCache>
                <c:ptCount val="7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</c:strCache>
            </c:strRef>
          </c:cat>
          <c:val>
            <c:numRef>
              <c:f>LegalOrders_AgeWeeks_U1!$N$27:$T$27</c:f>
              <c:numCache>
                <c:formatCode>0%</c:formatCode>
                <c:ptCount val="7"/>
                <c:pt idx="0">
                  <c:v>0.13181818181818181</c:v>
                </c:pt>
                <c:pt idx="1">
                  <c:v>0.15478615071283094</c:v>
                </c:pt>
                <c:pt idx="2">
                  <c:v>0.10215053763440861</c:v>
                </c:pt>
                <c:pt idx="3">
                  <c:v>9.861325115562404E-2</c:v>
                </c:pt>
                <c:pt idx="4">
                  <c:v>0.12962962962962962</c:v>
                </c:pt>
                <c:pt idx="5">
                  <c:v>0.15703971119133575</c:v>
                </c:pt>
                <c:pt idx="6">
                  <c:v>0.13035381750465549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43-48BC-ACE5-FFE6AC4DFA48}"/>
            </c:ext>
          </c:extLst>
        </c:ser>
        <c:ser>
          <c:idx val="5"/>
          <c:order val="5"/>
          <c:tx>
            <c:strRef>
              <c:f>LegalOrders_AgeWeeks_U1!$L$32</c:f>
              <c:strCache>
                <c:ptCount val="1"/>
                <c:pt idx="0">
                  <c:v>39 to 52 weeks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LegalOrders_AgeWeeks_U1!$N$1:$T$1</c:f>
              <c:strCache>
                <c:ptCount val="7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</c:strCache>
            </c:strRef>
          </c:cat>
          <c:val>
            <c:numRef>
              <c:f>LegalOrders_AgeWeeks_U1!$N$33:$T$33</c:f>
              <c:numCache>
                <c:formatCode>0%</c:formatCode>
                <c:ptCount val="7"/>
                <c:pt idx="0">
                  <c:v>0.1111111111111111</c:v>
                </c:pt>
                <c:pt idx="1">
                  <c:v>0.14712643678160919</c:v>
                </c:pt>
                <c:pt idx="2">
                  <c:v>0.10700389105058365</c:v>
                </c:pt>
                <c:pt idx="3">
                  <c:v>0.13461538461538461</c:v>
                </c:pt>
                <c:pt idx="4">
                  <c:v>0.18201754385964913</c:v>
                </c:pt>
                <c:pt idx="5">
                  <c:v>0.16265060240963855</c:v>
                </c:pt>
                <c:pt idx="6">
                  <c:v>0.15657620041753653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43-48BC-ACE5-FFE6AC4DFA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5144552"/>
        <c:axId val="575142256"/>
      </c:barChart>
      <c:catAx>
        <c:axId val="5751445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142256"/>
        <c:crosses val="autoZero"/>
        <c:auto val="1"/>
        <c:lblAlgn val="ctr"/>
        <c:lblOffset val="100"/>
        <c:noMultiLvlLbl val="0"/>
      </c:catAx>
      <c:valAx>
        <c:axId val="5751422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Infants subject to supervision or family assistance orders as a proportion of all infants in the age group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144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trellis">
                <a:fgClr>
                  <a:schemeClr val="accent1"/>
                </a:fgClr>
                <a:bgClr>
                  <a:srgbClr val="C00000"/>
                </a:bgClr>
              </a:pattFill>
              <a:ln>
                <a:solidFill>
                  <a:srgbClr val="C00000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093-48B6-9274-84532AA8CAA4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093-48B6-9274-84532AA8CAA4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093-48B6-9274-84532AA8CAA4}"/>
              </c:ext>
            </c:extLst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093-48B6-9274-84532AA8CAA4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093-48B6-9274-84532AA8CAA4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093-48B6-9274-84532AA8CAA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93-48B6-9274-84532AA8CAA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shade val="7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93-48B6-9274-84532AA8CAA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shade val="9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93-48B6-9274-84532AA8CAA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tint val="9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93-48B6-9274-84532AA8CAA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7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093-48B6-9274-84532AA8CAA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tint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093-48B6-9274-84532AA8CAA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InfantAgeWeeksCat_Under_1!$N$3:$N$8</c:f>
              <c:strCache>
                <c:ptCount val="6"/>
                <c:pt idx="0">
                  <c:v>Less than 1 week</c:v>
                </c:pt>
                <c:pt idx="1">
                  <c:v>1 to 3 weeks</c:v>
                </c:pt>
                <c:pt idx="2">
                  <c:v>4 to 12 weeks</c:v>
                </c:pt>
                <c:pt idx="3">
                  <c:v>13 to 25 weeks</c:v>
                </c:pt>
                <c:pt idx="4">
                  <c:v>26 to 38 weeks</c:v>
                </c:pt>
                <c:pt idx="5">
                  <c:v>39 to 52 weeks</c:v>
                </c:pt>
              </c:strCache>
            </c:strRef>
          </c:cat>
          <c:val>
            <c:numRef>
              <c:f>InfantAgeWeeksCat_Under_1!$Y$3:$Y$8</c:f>
              <c:numCache>
                <c:formatCode>0%</c:formatCode>
                <c:ptCount val="6"/>
                <c:pt idx="0">
                  <c:v>0.35718222674467903</c:v>
                </c:pt>
                <c:pt idx="1">
                  <c:v>0.15477401848554226</c:v>
                </c:pt>
                <c:pt idx="2">
                  <c:v>0.15945900110234884</c:v>
                </c:pt>
                <c:pt idx="3">
                  <c:v>0.13995590604595948</c:v>
                </c:pt>
                <c:pt idx="4">
                  <c:v>0.10133129822776223</c:v>
                </c:pt>
                <c:pt idx="5">
                  <c:v>8.7297549393708138E-2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093-48B6-9274-84532AA8CAA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InfantAgeWeeksCat_Under_1!$A$3</c:f>
              <c:strCache>
                <c:ptCount val="1"/>
                <c:pt idx="0">
                  <c:v>Less than 1 week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InfantAgeWeeksCat_Under_1!$B$2:$K$2</c:f>
              <c:strCache>
                <c:ptCount val="10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</c:strCache>
            </c:strRef>
          </c:cat>
          <c:val>
            <c:numRef>
              <c:f>InfantAgeWeeksCat_Under_1!$B$3:$K$3</c:f>
              <c:numCache>
                <c:formatCode>#,##0</c:formatCode>
                <c:ptCount val="10"/>
                <c:pt idx="0">
                  <c:v>1039</c:v>
                </c:pt>
                <c:pt idx="1">
                  <c:v>1082</c:v>
                </c:pt>
                <c:pt idx="2">
                  <c:v>1290</c:v>
                </c:pt>
                <c:pt idx="3">
                  <c:v>1430</c:v>
                </c:pt>
                <c:pt idx="4">
                  <c:v>1789</c:v>
                </c:pt>
                <c:pt idx="5">
                  <c:v>2142</c:v>
                </c:pt>
                <c:pt idx="6">
                  <c:v>1966</c:v>
                </c:pt>
                <c:pt idx="7">
                  <c:v>1749</c:v>
                </c:pt>
                <c:pt idx="8">
                  <c:v>1915</c:v>
                </c:pt>
                <c:pt idx="9">
                  <c:v>2447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A6-48C7-97ED-2D8E36C5E69E}"/>
            </c:ext>
          </c:extLst>
        </c:ser>
        <c:ser>
          <c:idx val="1"/>
          <c:order val="1"/>
          <c:tx>
            <c:strRef>
              <c:f>InfantAgeWeeksCat_Under_1!$A$4</c:f>
              <c:strCache>
                <c:ptCount val="1"/>
                <c:pt idx="0">
                  <c:v>1 to 3 weeks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InfantAgeWeeksCat_Under_1!$B$2:$K$2</c:f>
              <c:strCache>
                <c:ptCount val="10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</c:strCache>
            </c:strRef>
          </c:cat>
          <c:val>
            <c:numRef>
              <c:f>InfantAgeWeeksCat_Under_1!$B$4:$K$4</c:f>
              <c:numCache>
                <c:formatCode>#,##0</c:formatCode>
                <c:ptCount val="10"/>
                <c:pt idx="0">
                  <c:v>567</c:v>
                </c:pt>
                <c:pt idx="1">
                  <c:v>554</c:v>
                </c:pt>
                <c:pt idx="2">
                  <c:v>708</c:v>
                </c:pt>
                <c:pt idx="3">
                  <c:v>685</c:v>
                </c:pt>
                <c:pt idx="4">
                  <c:v>797</c:v>
                </c:pt>
                <c:pt idx="5">
                  <c:v>814</c:v>
                </c:pt>
                <c:pt idx="6">
                  <c:v>793</c:v>
                </c:pt>
                <c:pt idx="7">
                  <c:v>745</c:v>
                </c:pt>
                <c:pt idx="8">
                  <c:v>849</c:v>
                </c:pt>
                <c:pt idx="9">
                  <c:v>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A6-48C7-97ED-2D8E36C5E69E}"/>
            </c:ext>
          </c:extLst>
        </c:ser>
        <c:ser>
          <c:idx val="2"/>
          <c:order val="2"/>
          <c:tx>
            <c:strRef>
              <c:f>InfantAgeWeeksCat_Under_1!$A$5</c:f>
              <c:strCache>
                <c:ptCount val="1"/>
                <c:pt idx="0">
                  <c:v>4 to 12 weeks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InfantAgeWeeksCat_Under_1!$B$2:$K$2</c:f>
              <c:strCache>
                <c:ptCount val="10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</c:strCache>
            </c:strRef>
          </c:cat>
          <c:val>
            <c:numRef>
              <c:f>InfantAgeWeeksCat_Under_1!$B$5:$K$5</c:f>
              <c:numCache>
                <c:formatCode>#,##0</c:formatCode>
                <c:ptCount val="10"/>
                <c:pt idx="0">
                  <c:v>541</c:v>
                </c:pt>
                <c:pt idx="1">
                  <c:v>555</c:v>
                </c:pt>
                <c:pt idx="2">
                  <c:v>693</c:v>
                </c:pt>
                <c:pt idx="3">
                  <c:v>718</c:v>
                </c:pt>
                <c:pt idx="4">
                  <c:v>893</c:v>
                </c:pt>
                <c:pt idx="5">
                  <c:v>854</c:v>
                </c:pt>
                <c:pt idx="6">
                  <c:v>744</c:v>
                </c:pt>
                <c:pt idx="7">
                  <c:v>822</c:v>
                </c:pt>
                <c:pt idx="8">
                  <c:v>872</c:v>
                </c:pt>
                <c:pt idx="9">
                  <c:v>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A6-48C7-97ED-2D8E36C5E69E}"/>
            </c:ext>
          </c:extLst>
        </c:ser>
        <c:ser>
          <c:idx val="3"/>
          <c:order val="3"/>
          <c:tx>
            <c:strRef>
              <c:f>InfantAgeWeeksCat_Under_1!$A$6</c:f>
              <c:strCache>
                <c:ptCount val="1"/>
                <c:pt idx="0">
                  <c:v>13 to 25 weeks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InfantAgeWeeksCat_Under_1!$B$2:$K$2</c:f>
              <c:strCache>
                <c:ptCount val="10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</c:strCache>
            </c:strRef>
          </c:cat>
          <c:val>
            <c:numRef>
              <c:f>InfantAgeWeeksCat_Under_1!$B$6:$K$6</c:f>
              <c:numCache>
                <c:formatCode>#,##0</c:formatCode>
                <c:ptCount val="10"/>
                <c:pt idx="0">
                  <c:v>459</c:v>
                </c:pt>
                <c:pt idx="1">
                  <c:v>522</c:v>
                </c:pt>
                <c:pt idx="2">
                  <c:v>677</c:v>
                </c:pt>
                <c:pt idx="3">
                  <c:v>665</c:v>
                </c:pt>
                <c:pt idx="4">
                  <c:v>691</c:v>
                </c:pt>
                <c:pt idx="5">
                  <c:v>723</c:v>
                </c:pt>
                <c:pt idx="6">
                  <c:v>659</c:v>
                </c:pt>
                <c:pt idx="7">
                  <c:v>726</c:v>
                </c:pt>
                <c:pt idx="8">
                  <c:v>717</c:v>
                </c:pt>
                <c:pt idx="9">
                  <c:v>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A6-48C7-97ED-2D8E36C5E69E}"/>
            </c:ext>
          </c:extLst>
        </c:ser>
        <c:ser>
          <c:idx val="4"/>
          <c:order val="4"/>
          <c:tx>
            <c:strRef>
              <c:f>InfantAgeWeeksCat_Under_1!$A$7</c:f>
              <c:strCache>
                <c:ptCount val="1"/>
                <c:pt idx="0">
                  <c:v>26 to 38 weeks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InfantAgeWeeksCat_Under_1!$B$2:$K$2</c:f>
              <c:strCache>
                <c:ptCount val="10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</c:strCache>
            </c:strRef>
          </c:cat>
          <c:val>
            <c:numRef>
              <c:f>InfantAgeWeeksCat_Under_1!$B$7:$K$7</c:f>
              <c:numCache>
                <c:formatCode>#,##0</c:formatCode>
                <c:ptCount val="10"/>
                <c:pt idx="0">
                  <c:v>378</c:v>
                </c:pt>
                <c:pt idx="1">
                  <c:v>368</c:v>
                </c:pt>
                <c:pt idx="2">
                  <c:v>477</c:v>
                </c:pt>
                <c:pt idx="3">
                  <c:v>453</c:v>
                </c:pt>
                <c:pt idx="4">
                  <c:v>463</c:v>
                </c:pt>
                <c:pt idx="5">
                  <c:v>532</c:v>
                </c:pt>
                <c:pt idx="6">
                  <c:v>471</c:v>
                </c:pt>
                <c:pt idx="7">
                  <c:v>534</c:v>
                </c:pt>
                <c:pt idx="8">
                  <c:v>563</c:v>
                </c:pt>
                <c:pt idx="9">
                  <c:v>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A6-48C7-97ED-2D8E36C5E69E}"/>
            </c:ext>
          </c:extLst>
        </c:ser>
        <c:ser>
          <c:idx val="5"/>
          <c:order val="5"/>
          <c:tx>
            <c:strRef>
              <c:f>InfantAgeWeeksCat_Under_1!$A$8</c:f>
              <c:strCache>
                <c:ptCount val="1"/>
                <c:pt idx="0">
                  <c:v>39 to 52 weeks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InfantAgeWeeksCat_Under_1!$B$2:$K$2</c:f>
              <c:strCache>
                <c:ptCount val="10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</c:strCache>
            </c:strRef>
          </c:cat>
          <c:val>
            <c:numRef>
              <c:f>InfantAgeWeeksCat_Under_1!$B$8:$K$8</c:f>
              <c:numCache>
                <c:formatCode>#,##0</c:formatCode>
                <c:ptCount val="10"/>
                <c:pt idx="0">
                  <c:v>275</c:v>
                </c:pt>
                <c:pt idx="1">
                  <c:v>313</c:v>
                </c:pt>
                <c:pt idx="2">
                  <c:v>414</c:v>
                </c:pt>
                <c:pt idx="3">
                  <c:v>414</c:v>
                </c:pt>
                <c:pt idx="4">
                  <c:v>400</c:v>
                </c:pt>
                <c:pt idx="5">
                  <c:v>410</c:v>
                </c:pt>
                <c:pt idx="6">
                  <c:v>444</c:v>
                </c:pt>
                <c:pt idx="7">
                  <c:v>509</c:v>
                </c:pt>
                <c:pt idx="8">
                  <c:v>473</c:v>
                </c:pt>
                <c:pt idx="9">
                  <c:v>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A6-48C7-97ED-2D8E36C5E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649464"/>
        <c:axId val="389658976"/>
      </c:barChart>
      <c:catAx>
        <c:axId val="389649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658976"/>
        <c:crosses val="autoZero"/>
        <c:auto val="1"/>
        <c:lblAlgn val="ctr"/>
        <c:lblOffset val="100"/>
        <c:noMultiLvlLbl val="0"/>
      </c:catAx>
      <c:valAx>
        <c:axId val="38965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Number of children subject to S31 proceedings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649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7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InfantAgeWeeksCat_Under_1!$N$3</c:f>
              <c:strCache>
                <c:ptCount val="1"/>
                <c:pt idx="0">
                  <c:v>Less than 1 week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InfantAgeWeeksCat_Under_1!$O$2:$X$2</c:f>
              <c:strCache>
                <c:ptCount val="10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</c:strCache>
            </c:strRef>
          </c:cat>
          <c:val>
            <c:numRef>
              <c:f>InfantAgeWeeksCat_Under_1!$O$3:$X$3</c:f>
              <c:numCache>
                <c:formatCode>0%</c:formatCode>
                <c:ptCount val="10"/>
                <c:pt idx="0">
                  <c:v>0.31880945075176437</c:v>
                </c:pt>
                <c:pt idx="1">
                  <c:v>0.31879787860931053</c:v>
                </c:pt>
                <c:pt idx="2">
                  <c:v>0.30288800187837522</c:v>
                </c:pt>
                <c:pt idx="3">
                  <c:v>0.32760595647193586</c:v>
                </c:pt>
                <c:pt idx="4">
                  <c:v>0.35545400357639578</c:v>
                </c:pt>
                <c:pt idx="5">
                  <c:v>0.39123287671232876</c:v>
                </c:pt>
                <c:pt idx="6">
                  <c:v>0.38723655702186333</c:v>
                </c:pt>
                <c:pt idx="7">
                  <c:v>0.34395280235988202</c:v>
                </c:pt>
                <c:pt idx="8">
                  <c:v>0.35535349786602338</c:v>
                </c:pt>
                <c:pt idx="9">
                  <c:v>0.4192940370116518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02-4491-9AFC-D52DBD386744}"/>
            </c:ext>
          </c:extLst>
        </c:ser>
        <c:ser>
          <c:idx val="1"/>
          <c:order val="1"/>
          <c:tx>
            <c:strRef>
              <c:f>InfantAgeWeeksCat_Under_1!$N$4</c:f>
              <c:strCache>
                <c:ptCount val="1"/>
                <c:pt idx="0">
                  <c:v>1 to 3 weeks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InfantAgeWeeksCat_Under_1!$O$2:$X$2</c:f>
              <c:strCache>
                <c:ptCount val="10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</c:strCache>
            </c:strRef>
          </c:cat>
          <c:val>
            <c:numRef>
              <c:f>InfantAgeWeeksCat_Under_1!$O$4:$X$4</c:f>
              <c:numCache>
                <c:formatCode>0%</c:formatCode>
                <c:ptCount val="10"/>
                <c:pt idx="0">
                  <c:v>0.1739797483890764</c:v>
                </c:pt>
                <c:pt idx="1">
                  <c:v>0.1632292280494991</c:v>
                </c:pt>
                <c:pt idx="2">
                  <c:v>0.166236205682085</c:v>
                </c:pt>
                <c:pt idx="3">
                  <c:v>0.15693012600229095</c:v>
                </c:pt>
                <c:pt idx="4">
                  <c:v>0.15835485793761175</c:v>
                </c:pt>
                <c:pt idx="5">
                  <c:v>0.14867579908675799</c:v>
                </c:pt>
                <c:pt idx="6">
                  <c:v>0.15619460311207406</c:v>
                </c:pt>
                <c:pt idx="7">
                  <c:v>0.14650934119960668</c:v>
                </c:pt>
                <c:pt idx="8">
                  <c:v>0.15754314344034143</c:v>
                </c:pt>
                <c:pt idx="9">
                  <c:v>0.13519533927347499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02-4491-9AFC-D52DBD386744}"/>
            </c:ext>
          </c:extLst>
        </c:ser>
        <c:ser>
          <c:idx val="2"/>
          <c:order val="2"/>
          <c:tx>
            <c:strRef>
              <c:f>InfantAgeWeeksCat_Under_1!$N$5</c:f>
              <c:strCache>
                <c:ptCount val="1"/>
                <c:pt idx="0">
                  <c:v>4 to 12 weeks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InfantAgeWeeksCat_Under_1!$O$2:$X$2</c:f>
              <c:strCache>
                <c:ptCount val="10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</c:strCache>
            </c:strRef>
          </c:cat>
          <c:val>
            <c:numRef>
              <c:f>InfantAgeWeeksCat_Under_1!$O$5:$X$5</c:f>
              <c:numCache>
                <c:formatCode>0%</c:formatCode>
                <c:ptCount val="10"/>
                <c:pt idx="0">
                  <c:v>0.1660018410555385</c:v>
                </c:pt>
                <c:pt idx="1">
                  <c:v>0.16352386564525634</c:v>
                </c:pt>
                <c:pt idx="2">
                  <c:v>0.16271425217187133</c:v>
                </c:pt>
                <c:pt idx="3">
                  <c:v>0.16449026345933562</c:v>
                </c:pt>
                <c:pt idx="4">
                  <c:v>0.17742896880588119</c:v>
                </c:pt>
                <c:pt idx="5">
                  <c:v>0.15598173515981736</c:v>
                </c:pt>
                <c:pt idx="6">
                  <c:v>0.1465432341934213</c:v>
                </c:pt>
                <c:pt idx="7">
                  <c:v>0.16165191740412979</c:v>
                </c:pt>
                <c:pt idx="8">
                  <c:v>0.161811096678419</c:v>
                </c:pt>
                <c:pt idx="9">
                  <c:v>0.14222069910897875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02-4491-9AFC-D52DBD386744}"/>
            </c:ext>
          </c:extLst>
        </c:ser>
        <c:ser>
          <c:idx val="3"/>
          <c:order val="3"/>
          <c:tx>
            <c:strRef>
              <c:f>InfantAgeWeeksCat_Under_1!$N$6</c:f>
              <c:strCache>
                <c:ptCount val="1"/>
                <c:pt idx="0">
                  <c:v>13 to 25 weeks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InfantAgeWeeksCat_Under_1!$O$2:$X$2</c:f>
              <c:strCache>
                <c:ptCount val="10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</c:strCache>
            </c:strRef>
          </c:cat>
          <c:val>
            <c:numRef>
              <c:f>InfantAgeWeeksCat_Under_1!$O$6:$X$6</c:f>
              <c:numCache>
                <c:formatCode>0%</c:formatCode>
                <c:ptCount val="10"/>
                <c:pt idx="0">
                  <c:v>0.140840748695919</c:v>
                </c:pt>
                <c:pt idx="1">
                  <c:v>0.15380082498526812</c:v>
                </c:pt>
                <c:pt idx="2">
                  <c:v>0.15895750176097675</c:v>
                </c:pt>
                <c:pt idx="3">
                  <c:v>0.15234822451317298</c:v>
                </c:pt>
                <c:pt idx="4">
                  <c:v>0.13729386052056428</c:v>
                </c:pt>
                <c:pt idx="5">
                  <c:v>0.13205479452054794</c:v>
                </c:pt>
                <c:pt idx="6">
                  <c:v>0.12980106362024818</c:v>
                </c:pt>
                <c:pt idx="7">
                  <c:v>0.14277286135693215</c:v>
                </c:pt>
                <c:pt idx="8">
                  <c:v>0.13304880311746151</c:v>
                </c:pt>
                <c:pt idx="9">
                  <c:v>0.13074023303632626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02-4491-9AFC-D52DBD386744}"/>
            </c:ext>
          </c:extLst>
        </c:ser>
        <c:ser>
          <c:idx val="4"/>
          <c:order val="4"/>
          <c:tx>
            <c:strRef>
              <c:f>InfantAgeWeeksCat_Under_1!$N$7</c:f>
              <c:strCache>
                <c:ptCount val="1"/>
                <c:pt idx="0">
                  <c:v>26 to 38 weeks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InfantAgeWeeksCat_Under_1!$O$2:$X$2</c:f>
              <c:strCache>
                <c:ptCount val="10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</c:strCache>
            </c:strRef>
          </c:cat>
          <c:val>
            <c:numRef>
              <c:f>InfantAgeWeeksCat_Under_1!$O$7:$X$7</c:f>
              <c:numCache>
                <c:formatCode>0%</c:formatCode>
                <c:ptCount val="10"/>
                <c:pt idx="0">
                  <c:v>0.11598649892605094</c:v>
                </c:pt>
                <c:pt idx="1">
                  <c:v>0.10842663523865645</c:v>
                </c:pt>
                <c:pt idx="2">
                  <c:v>0.11199812162479456</c:v>
                </c:pt>
                <c:pt idx="3">
                  <c:v>0.10378006872852234</c:v>
                </c:pt>
                <c:pt idx="4">
                  <c:v>9.1992847208424405E-2</c:v>
                </c:pt>
                <c:pt idx="5">
                  <c:v>9.7168949771689495E-2</c:v>
                </c:pt>
                <c:pt idx="6">
                  <c:v>9.2771321646641716E-2</c:v>
                </c:pt>
                <c:pt idx="7">
                  <c:v>0.10501474926253687</c:v>
                </c:pt>
                <c:pt idx="8">
                  <c:v>0.10447207274076824</c:v>
                </c:pt>
                <c:pt idx="9">
                  <c:v>9.2700479780671696E-2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02-4491-9AFC-D52DBD386744}"/>
            </c:ext>
          </c:extLst>
        </c:ser>
        <c:ser>
          <c:idx val="5"/>
          <c:order val="5"/>
          <c:tx>
            <c:strRef>
              <c:f>InfantAgeWeeksCat_Under_1!$N$8</c:f>
              <c:strCache>
                <c:ptCount val="1"/>
                <c:pt idx="0">
                  <c:v>39 to 52 weeks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InfantAgeWeeksCat_Under_1!$O$2:$X$2</c:f>
              <c:strCache>
                <c:ptCount val="10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</c:strCache>
            </c:strRef>
          </c:cat>
          <c:val>
            <c:numRef>
              <c:f>InfantAgeWeeksCat_Under_1!$O$8:$X$8</c:f>
              <c:numCache>
                <c:formatCode>0%</c:formatCode>
                <c:ptCount val="10"/>
                <c:pt idx="0">
                  <c:v>8.4381712181650817E-2</c:v>
                </c:pt>
                <c:pt idx="1">
                  <c:v>9.2221567472009422E-2</c:v>
                </c:pt>
                <c:pt idx="2">
                  <c:v>9.7205916881897156E-2</c:v>
                </c:pt>
                <c:pt idx="3">
                  <c:v>9.4845360824742264E-2</c:v>
                </c:pt>
                <c:pt idx="4">
                  <c:v>7.9475461951122595E-2</c:v>
                </c:pt>
                <c:pt idx="5">
                  <c:v>7.4885844748858441E-2</c:v>
                </c:pt>
                <c:pt idx="6">
                  <c:v>8.7453220405751431E-2</c:v>
                </c:pt>
                <c:pt idx="7">
                  <c:v>0.10009832841691249</c:v>
                </c:pt>
                <c:pt idx="8">
                  <c:v>8.7771386156986458E-2</c:v>
                </c:pt>
                <c:pt idx="9">
                  <c:v>7.9849211788896507E-2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202-4491-9AFC-D52DBD386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5662992"/>
        <c:axId val="455660368"/>
      </c:barChart>
      <c:catAx>
        <c:axId val="4556629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660368"/>
        <c:crosses val="autoZero"/>
        <c:auto val="1"/>
        <c:lblAlgn val="ctr"/>
        <c:lblOffset val="100"/>
        <c:noMultiLvlLbl val="0"/>
      </c:catAx>
      <c:valAx>
        <c:axId val="45566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Proportion of children subject to S31 proceedings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66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7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InfantAgeWeeksCat_Under_1!$AA$3</c:f>
              <c:strCache>
                <c:ptCount val="1"/>
                <c:pt idx="0">
                  <c:v>Less than 1 week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InfantAgeWeeksCat_Under_1!$AB$2:$AJ$2</c:f>
              <c:strCache>
                <c:ptCount val="9"/>
                <c:pt idx="0">
                  <c:v>2007/08 to 2008/09</c:v>
                </c:pt>
                <c:pt idx="1">
                  <c:v>2008/09 to 2009/10</c:v>
                </c:pt>
                <c:pt idx="2">
                  <c:v>2009/10 to 2010/11</c:v>
                </c:pt>
                <c:pt idx="3">
                  <c:v>2010/11 to 2011/12</c:v>
                </c:pt>
                <c:pt idx="4">
                  <c:v>2011/12 to 2012/13</c:v>
                </c:pt>
                <c:pt idx="5">
                  <c:v>2012/13 to 2013/14</c:v>
                </c:pt>
                <c:pt idx="6">
                  <c:v>2013/14 to 2014/15</c:v>
                </c:pt>
                <c:pt idx="7">
                  <c:v>2014/15 to 2015/16</c:v>
                </c:pt>
                <c:pt idx="8">
                  <c:v>2015/16 to 2016/17</c:v>
                </c:pt>
              </c:strCache>
            </c:strRef>
          </c:cat>
          <c:val>
            <c:numRef>
              <c:f>InfantAgeWeeksCat_Under_1!$AB$3:$AJ$3</c:f>
              <c:numCache>
                <c:formatCode>0%</c:formatCode>
                <c:ptCount val="9"/>
                <c:pt idx="0">
                  <c:v>4.138594802694899E-2</c:v>
                </c:pt>
                <c:pt idx="1">
                  <c:v>0.19223659889094269</c:v>
                </c:pt>
                <c:pt idx="2">
                  <c:v>0.10852713178294573</c:v>
                </c:pt>
                <c:pt idx="3">
                  <c:v>0.25104895104895103</c:v>
                </c:pt>
                <c:pt idx="4">
                  <c:v>0.19731693683622134</c:v>
                </c:pt>
                <c:pt idx="5">
                  <c:v>-8.2166199813258636E-2</c:v>
                </c:pt>
                <c:pt idx="6">
                  <c:v>-0.11037639877924721</c:v>
                </c:pt>
                <c:pt idx="7">
                  <c:v>9.4911377930245858E-2</c:v>
                </c:pt>
                <c:pt idx="8">
                  <c:v>0.27780678851174934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82-456E-B612-00D3A810C46D}"/>
            </c:ext>
          </c:extLst>
        </c:ser>
        <c:ser>
          <c:idx val="1"/>
          <c:order val="1"/>
          <c:tx>
            <c:strRef>
              <c:f>InfantAgeWeeksCat_Under_1!$AA$4</c:f>
              <c:strCache>
                <c:ptCount val="1"/>
                <c:pt idx="0">
                  <c:v>1 to 3 weeks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InfantAgeWeeksCat_Under_1!$AB$2:$AJ$2</c:f>
              <c:strCache>
                <c:ptCount val="9"/>
                <c:pt idx="0">
                  <c:v>2007/08 to 2008/09</c:v>
                </c:pt>
                <c:pt idx="1">
                  <c:v>2008/09 to 2009/10</c:v>
                </c:pt>
                <c:pt idx="2">
                  <c:v>2009/10 to 2010/11</c:v>
                </c:pt>
                <c:pt idx="3">
                  <c:v>2010/11 to 2011/12</c:v>
                </c:pt>
                <c:pt idx="4">
                  <c:v>2011/12 to 2012/13</c:v>
                </c:pt>
                <c:pt idx="5">
                  <c:v>2012/13 to 2013/14</c:v>
                </c:pt>
                <c:pt idx="6">
                  <c:v>2013/14 to 2014/15</c:v>
                </c:pt>
                <c:pt idx="7">
                  <c:v>2014/15 to 2015/16</c:v>
                </c:pt>
                <c:pt idx="8">
                  <c:v>2015/16 to 2016/17</c:v>
                </c:pt>
              </c:strCache>
            </c:strRef>
          </c:cat>
          <c:val>
            <c:numRef>
              <c:f>InfantAgeWeeksCat_Under_1!$AB$4:$AJ$4</c:f>
              <c:numCache>
                <c:formatCode>0%</c:formatCode>
                <c:ptCount val="9"/>
                <c:pt idx="0">
                  <c:v>-2.292768959435626E-2</c:v>
                </c:pt>
                <c:pt idx="1">
                  <c:v>0.27797833935018051</c:v>
                </c:pt>
                <c:pt idx="2">
                  <c:v>-3.2485875706214688E-2</c:v>
                </c:pt>
                <c:pt idx="3">
                  <c:v>0.1635036496350365</c:v>
                </c:pt>
                <c:pt idx="4">
                  <c:v>2.1329987452948559E-2</c:v>
                </c:pt>
                <c:pt idx="5">
                  <c:v>-2.5798525798525797E-2</c:v>
                </c:pt>
                <c:pt idx="6">
                  <c:v>-6.0529634300126103E-2</c:v>
                </c:pt>
                <c:pt idx="7">
                  <c:v>0.1395973154362416</c:v>
                </c:pt>
                <c:pt idx="8">
                  <c:v>-7.0671378091872794E-2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82-456E-B612-00D3A810C46D}"/>
            </c:ext>
          </c:extLst>
        </c:ser>
        <c:ser>
          <c:idx val="2"/>
          <c:order val="2"/>
          <c:tx>
            <c:strRef>
              <c:f>InfantAgeWeeksCat_Under_1!$AA$5</c:f>
              <c:strCache>
                <c:ptCount val="1"/>
                <c:pt idx="0">
                  <c:v>4 to 12 weeks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InfantAgeWeeksCat_Under_1!$AB$2:$AJ$2</c:f>
              <c:strCache>
                <c:ptCount val="9"/>
                <c:pt idx="0">
                  <c:v>2007/08 to 2008/09</c:v>
                </c:pt>
                <c:pt idx="1">
                  <c:v>2008/09 to 2009/10</c:v>
                </c:pt>
                <c:pt idx="2">
                  <c:v>2009/10 to 2010/11</c:v>
                </c:pt>
                <c:pt idx="3">
                  <c:v>2010/11 to 2011/12</c:v>
                </c:pt>
                <c:pt idx="4">
                  <c:v>2011/12 to 2012/13</c:v>
                </c:pt>
                <c:pt idx="5">
                  <c:v>2012/13 to 2013/14</c:v>
                </c:pt>
                <c:pt idx="6">
                  <c:v>2013/14 to 2014/15</c:v>
                </c:pt>
                <c:pt idx="7">
                  <c:v>2014/15 to 2015/16</c:v>
                </c:pt>
                <c:pt idx="8">
                  <c:v>2015/16 to 2016/17</c:v>
                </c:pt>
              </c:strCache>
            </c:strRef>
          </c:cat>
          <c:val>
            <c:numRef>
              <c:f>InfantAgeWeeksCat_Under_1!$AB$5:$AJ$5</c:f>
              <c:numCache>
                <c:formatCode>0%</c:formatCode>
                <c:ptCount val="9"/>
                <c:pt idx="0">
                  <c:v>2.5878003696857672E-2</c:v>
                </c:pt>
                <c:pt idx="1">
                  <c:v>0.24864864864864866</c:v>
                </c:pt>
                <c:pt idx="2">
                  <c:v>3.6075036075036072E-2</c:v>
                </c:pt>
                <c:pt idx="3">
                  <c:v>0.24373259052924792</c:v>
                </c:pt>
                <c:pt idx="4">
                  <c:v>-4.3673012318029114E-2</c:v>
                </c:pt>
                <c:pt idx="5">
                  <c:v>-0.1288056206088993</c:v>
                </c:pt>
                <c:pt idx="6">
                  <c:v>0.10483870967741936</c:v>
                </c:pt>
                <c:pt idx="7">
                  <c:v>6.0827250608272508E-2</c:v>
                </c:pt>
                <c:pt idx="8">
                  <c:v>-4.8165137614678902E-2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82-456E-B612-00D3A810C46D}"/>
            </c:ext>
          </c:extLst>
        </c:ser>
        <c:ser>
          <c:idx val="3"/>
          <c:order val="3"/>
          <c:tx>
            <c:strRef>
              <c:f>InfantAgeWeeksCat_Under_1!$AA$6</c:f>
              <c:strCache>
                <c:ptCount val="1"/>
                <c:pt idx="0">
                  <c:v>13 to 25 weeks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InfantAgeWeeksCat_Under_1!$AB$2:$AJ$2</c:f>
              <c:strCache>
                <c:ptCount val="9"/>
                <c:pt idx="0">
                  <c:v>2007/08 to 2008/09</c:v>
                </c:pt>
                <c:pt idx="1">
                  <c:v>2008/09 to 2009/10</c:v>
                </c:pt>
                <c:pt idx="2">
                  <c:v>2009/10 to 2010/11</c:v>
                </c:pt>
                <c:pt idx="3">
                  <c:v>2010/11 to 2011/12</c:v>
                </c:pt>
                <c:pt idx="4">
                  <c:v>2011/12 to 2012/13</c:v>
                </c:pt>
                <c:pt idx="5">
                  <c:v>2012/13 to 2013/14</c:v>
                </c:pt>
                <c:pt idx="6">
                  <c:v>2013/14 to 2014/15</c:v>
                </c:pt>
                <c:pt idx="7">
                  <c:v>2014/15 to 2015/16</c:v>
                </c:pt>
                <c:pt idx="8">
                  <c:v>2015/16 to 2016/17</c:v>
                </c:pt>
              </c:strCache>
            </c:strRef>
          </c:cat>
          <c:val>
            <c:numRef>
              <c:f>InfantAgeWeeksCat_Under_1!$AB$6:$AJ$6</c:f>
              <c:numCache>
                <c:formatCode>0%</c:formatCode>
                <c:ptCount val="9"/>
                <c:pt idx="0">
                  <c:v>0.13725490196078433</c:v>
                </c:pt>
                <c:pt idx="1">
                  <c:v>0.29693486590038315</c:v>
                </c:pt>
                <c:pt idx="2">
                  <c:v>-1.7725258493353029E-2</c:v>
                </c:pt>
                <c:pt idx="3">
                  <c:v>3.9097744360902256E-2</c:v>
                </c:pt>
                <c:pt idx="4">
                  <c:v>4.6309696092619389E-2</c:v>
                </c:pt>
                <c:pt idx="5">
                  <c:v>-8.8520055325034583E-2</c:v>
                </c:pt>
                <c:pt idx="6">
                  <c:v>0.10166919575113809</c:v>
                </c:pt>
                <c:pt idx="7">
                  <c:v>-1.2396694214876033E-2</c:v>
                </c:pt>
                <c:pt idx="8">
                  <c:v>6.4156206415620642E-2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82-456E-B612-00D3A810C46D}"/>
            </c:ext>
          </c:extLst>
        </c:ser>
        <c:ser>
          <c:idx val="4"/>
          <c:order val="4"/>
          <c:tx>
            <c:strRef>
              <c:f>InfantAgeWeeksCat_Under_1!$AA$7</c:f>
              <c:strCache>
                <c:ptCount val="1"/>
                <c:pt idx="0">
                  <c:v>26 to 38 weeks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InfantAgeWeeksCat_Under_1!$AB$2:$AJ$2</c:f>
              <c:strCache>
                <c:ptCount val="9"/>
                <c:pt idx="0">
                  <c:v>2007/08 to 2008/09</c:v>
                </c:pt>
                <c:pt idx="1">
                  <c:v>2008/09 to 2009/10</c:v>
                </c:pt>
                <c:pt idx="2">
                  <c:v>2009/10 to 2010/11</c:v>
                </c:pt>
                <c:pt idx="3">
                  <c:v>2010/11 to 2011/12</c:v>
                </c:pt>
                <c:pt idx="4">
                  <c:v>2011/12 to 2012/13</c:v>
                </c:pt>
                <c:pt idx="5">
                  <c:v>2012/13 to 2013/14</c:v>
                </c:pt>
                <c:pt idx="6">
                  <c:v>2013/14 to 2014/15</c:v>
                </c:pt>
                <c:pt idx="7">
                  <c:v>2014/15 to 2015/16</c:v>
                </c:pt>
                <c:pt idx="8">
                  <c:v>2015/16 to 2016/17</c:v>
                </c:pt>
              </c:strCache>
            </c:strRef>
          </c:cat>
          <c:val>
            <c:numRef>
              <c:f>InfantAgeWeeksCat_Under_1!$AB$7:$AJ$7</c:f>
              <c:numCache>
                <c:formatCode>0%</c:formatCode>
                <c:ptCount val="9"/>
                <c:pt idx="0">
                  <c:v>-2.6455026455026454E-2</c:v>
                </c:pt>
                <c:pt idx="1">
                  <c:v>0.29619565217391303</c:v>
                </c:pt>
                <c:pt idx="2">
                  <c:v>-5.0314465408805034E-2</c:v>
                </c:pt>
                <c:pt idx="3">
                  <c:v>2.2075055187637971E-2</c:v>
                </c:pt>
                <c:pt idx="4">
                  <c:v>0.14902807775377969</c:v>
                </c:pt>
                <c:pt idx="5">
                  <c:v>-0.11466165413533834</c:v>
                </c:pt>
                <c:pt idx="6">
                  <c:v>0.13375796178343949</c:v>
                </c:pt>
                <c:pt idx="7">
                  <c:v>5.4307116104868915E-2</c:v>
                </c:pt>
                <c:pt idx="8">
                  <c:v>-3.9076376554174071E-2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82-456E-B612-00D3A810C46D}"/>
            </c:ext>
          </c:extLst>
        </c:ser>
        <c:ser>
          <c:idx val="5"/>
          <c:order val="5"/>
          <c:tx>
            <c:strRef>
              <c:f>InfantAgeWeeksCat_Under_1!$AA$8</c:f>
              <c:strCache>
                <c:ptCount val="1"/>
                <c:pt idx="0">
                  <c:v>39 to 52 weeks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InfantAgeWeeksCat_Under_1!$AB$2:$AJ$2</c:f>
              <c:strCache>
                <c:ptCount val="9"/>
                <c:pt idx="0">
                  <c:v>2007/08 to 2008/09</c:v>
                </c:pt>
                <c:pt idx="1">
                  <c:v>2008/09 to 2009/10</c:v>
                </c:pt>
                <c:pt idx="2">
                  <c:v>2009/10 to 2010/11</c:v>
                </c:pt>
                <c:pt idx="3">
                  <c:v>2010/11 to 2011/12</c:v>
                </c:pt>
                <c:pt idx="4">
                  <c:v>2011/12 to 2012/13</c:v>
                </c:pt>
                <c:pt idx="5">
                  <c:v>2012/13 to 2013/14</c:v>
                </c:pt>
                <c:pt idx="6">
                  <c:v>2013/14 to 2014/15</c:v>
                </c:pt>
                <c:pt idx="7">
                  <c:v>2014/15 to 2015/16</c:v>
                </c:pt>
                <c:pt idx="8">
                  <c:v>2015/16 to 2016/17</c:v>
                </c:pt>
              </c:strCache>
            </c:strRef>
          </c:cat>
          <c:val>
            <c:numRef>
              <c:f>InfantAgeWeeksCat_Under_1!$AB$8:$AJ$8</c:f>
              <c:numCache>
                <c:formatCode>0%</c:formatCode>
                <c:ptCount val="9"/>
                <c:pt idx="0">
                  <c:v>0.13818181818181818</c:v>
                </c:pt>
                <c:pt idx="1">
                  <c:v>0.32268370607028751</c:v>
                </c:pt>
                <c:pt idx="2">
                  <c:v>0</c:v>
                </c:pt>
                <c:pt idx="3">
                  <c:v>-3.3816425120772944E-2</c:v>
                </c:pt>
                <c:pt idx="4">
                  <c:v>2.5000000000000001E-2</c:v>
                </c:pt>
                <c:pt idx="5">
                  <c:v>8.2926829268292687E-2</c:v>
                </c:pt>
                <c:pt idx="6">
                  <c:v>0.1463963963963964</c:v>
                </c:pt>
                <c:pt idx="7">
                  <c:v>-7.072691552062868E-2</c:v>
                </c:pt>
                <c:pt idx="8">
                  <c:v>-1.4799154334038054E-2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82-456E-B612-00D3A810C4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5668240"/>
        <c:axId val="455674472"/>
      </c:barChart>
      <c:catAx>
        <c:axId val="455668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674472"/>
        <c:crosses val="autoZero"/>
        <c:auto val="1"/>
        <c:lblAlgn val="ctr"/>
        <c:lblOffset val="100"/>
        <c:noMultiLvlLbl val="0"/>
      </c:catAx>
      <c:valAx>
        <c:axId val="455674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Proportional change in the number of children subject to S31 proceedings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668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7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'ONS_Mid-Year_Estimates_AllAges'!$A$47</c:f>
              <c:strCache>
                <c:ptCount val="1"/>
                <c:pt idx="0">
                  <c:v>less than 1 year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'ONS_Mid-Year_Estimates_AllAges'!$B$46:$K$46</c:f>
              <c:strCache>
                <c:ptCount val="10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</c:strCache>
            </c:strRef>
          </c:cat>
          <c:val>
            <c:numRef>
              <c:f>'ONS_Mid-Year_Estimates_AllAges'!$B$47:$K$47</c:f>
              <c:numCache>
                <c:formatCode>0</c:formatCode>
                <c:ptCount val="10"/>
                <c:pt idx="0">
                  <c:v>50.715605124781554</c:v>
                </c:pt>
                <c:pt idx="1">
                  <c:v>50.820555821753715</c:v>
                </c:pt>
                <c:pt idx="2">
                  <c:v>64.257112941041569</c:v>
                </c:pt>
                <c:pt idx="3">
                  <c:v>64.950427869313486</c:v>
                </c:pt>
                <c:pt idx="4">
                  <c:v>74.112578081054096</c:v>
                </c:pt>
                <c:pt idx="5">
                  <c:v>78.613981658173486</c:v>
                </c:pt>
                <c:pt idx="6">
                  <c:v>75.044602538538513</c:v>
                </c:pt>
                <c:pt idx="7">
                  <c:v>76.560225118679639</c:v>
                </c:pt>
                <c:pt idx="8">
                  <c:v>81.284871119209271</c:v>
                </c:pt>
                <c:pt idx="9">
                  <c:v>87.221249942086644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61-40A4-AA79-DC703EB1D91E}"/>
            </c:ext>
          </c:extLst>
        </c:ser>
        <c:ser>
          <c:idx val="1"/>
          <c:order val="1"/>
          <c:tx>
            <c:strRef>
              <c:f>'ONS_Mid-Year_Estimates_AllAges'!$A$48</c:f>
              <c:strCache>
                <c:ptCount val="1"/>
                <c:pt idx="0">
                  <c:v>1 year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'ONS_Mid-Year_Estimates_AllAges'!$B$46:$K$46</c:f>
              <c:strCache>
                <c:ptCount val="10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</c:strCache>
            </c:strRef>
          </c:cat>
          <c:val>
            <c:numRef>
              <c:f>'ONS_Mid-Year_Estimates_AllAges'!$B$48:$K$48</c:f>
              <c:numCache>
                <c:formatCode>0</c:formatCode>
                <c:ptCount val="10"/>
                <c:pt idx="0">
                  <c:v>15.762910479138124</c:v>
                </c:pt>
                <c:pt idx="1">
                  <c:v>16.05056550248224</c:v>
                </c:pt>
                <c:pt idx="2">
                  <c:v>20.651279615028976</c:v>
                </c:pt>
                <c:pt idx="3">
                  <c:v>22.267876660453432</c:v>
                </c:pt>
                <c:pt idx="4">
                  <c:v>22.3629485652183</c:v>
                </c:pt>
                <c:pt idx="5">
                  <c:v>22.89386660740966</c:v>
                </c:pt>
                <c:pt idx="6">
                  <c:v>21.474986489010824</c:v>
                </c:pt>
                <c:pt idx="7">
                  <c:v>22.630631475180277</c:v>
                </c:pt>
                <c:pt idx="8">
                  <c:v>23.994289061137746</c:v>
                </c:pt>
                <c:pt idx="9">
                  <c:v>26.798364329361601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61-40A4-AA79-DC703EB1D91E}"/>
            </c:ext>
          </c:extLst>
        </c:ser>
        <c:ser>
          <c:idx val="2"/>
          <c:order val="2"/>
          <c:tx>
            <c:strRef>
              <c:f>'ONS_Mid-Year_Estimates_AllAges'!$A$49</c:f>
              <c:strCache>
                <c:ptCount val="1"/>
                <c:pt idx="0">
                  <c:v>2 years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'ONS_Mid-Year_Estimates_AllAges'!$B$46:$K$46</c:f>
              <c:strCache>
                <c:ptCount val="10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</c:strCache>
            </c:strRef>
          </c:cat>
          <c:val>
            <c:numRef>
              <c:f>'ONS_Mid-Year_Estimates_AllAges'!$B$49:$K$49</c:f>
              <c:numCache>
                <c:formatCode>0</c:formatCode>
                <c:ptCount val="10"/>
                <c:pt idx="0">
                  <c:v>14.087593525968131</c:v>
                </c:pt>
                <c:pt idx="1">
                  <c:v>13.868764231008074</c:v>
                </c:pt>
                <c:pt idx="2">
                  <c:v>18.633945458441644</c:v>
                </c:pt>
                <c:pt idx="3">
                  <c:v>19.077396728990156</c:v>
                </c:pt>
                <c:pt idx="4">
                  <c:v>20.940003716624037</c:v>
                </c:pt>
                <c:pt idx="5">
                  <c:v>19.840269519236756</c:v>
                </c:pt>
                <c:pt idx="6">
                  <c:v>18.743366866199075</c:v>
                </c:pt>
                <c:pt idx="7">
                  <c:v>19.956889723686892</c:v>
                </c:pt>
                <c:pt idx="8">
                  <c:v>22.919533422747094</c:v>
                </c:pt>
                <c:pt idx="9">
                  <c:v>24.01585902823598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61-40A4-AA79-DC703EB1D91E}"/>
            </c:ext>
          </c:extLst>
        </c:ser>
        <c:ser>
          <c:idx val="3"/>
          <c:order val="3"/>
          <c:tx>
            <c:strRef>
              <c:f>'ONS_Mid-Year_Estimates_AllAges'!$A$50</c:f>
              <c:strCache>
                <c:ptCount val="1"/>
                <c:pt idx="0">
                  <c:v>3 years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'ONS_Mid-Year_Estimates_AllAges'!$B$46:$K$46</c:f>
              <c:strCache>
                <c:ptCount val="10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</c:strCache>
            </c:strRef>
          </c:cat>
          <c:val>
            <c:numRef>
              <c:f>'ONS_Mid-Year_Estimates_AllAges'!$B$50:$K$50</c:f>
              <c:numCache>
                <c:formatCode>0</c:formatCode>
                <c:ptCount val="10"/>
                <c:pt idx="0">
                  <c:v>12.833593858639471</c:v>
                </c:pt>
                <c:pt idx="1">
                  <c:v>12.650117194770626</c:v>
                </c:pt>
                <c:pt idx="2">
                  <c:v>17.395551369205911</c:v>
                </c:pt>
                <c:pt idx="3">
                  <c:v>17.565491090237675</c:v>
                </c:pt>
                <c:pt idx="4">
                  <c:v>17.909315233821868</c:v>
                </c:pt>
                <c:pt idx="5">
                  <c:v>18.610757288086713</c:v>
                </c:pt>
                <c:pt idx="6">
                  <c:v>17.312748760162393</c:v>
                </c:pt>
                <c:pt idx="7">
                  <c:v>17.547726791402479</c:v>
                </c:pt>
                <c:pt idx="8">
                  <c:v>19.001188626792239</c:v>
                </c:pt>
                <c:pt idx="9">
                  <c:v>20.985633908639088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561-40A4-AA79-DC703EB1D91E}"/>
            </c:ext>
          </c:extLst>
        </c:ser>
        <c:ser>
          <c:idx val="4"/>
          <c:order val="4"/>
          <c:tx>
            <c:strRef>
              <c:f>'ONS_Mid-Year_Estimates_AllAges'!$A$51</c:f>
              <c:strCache>
                <c:ptCount val="1"/>
                <c:pt idx="0">
                  <c:v>4 years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'ONS_Mid-Year_Estimates_AllAges'!$B$46:$K$46</c:f>
              <c:strCache>
                <c:ptCount val="10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</c:strCache>
            </c:strRef>
          </c:cat>
          <c:val>
            <c:numRef>
              <c:f>'ONS_Mid-Year_Estimates_AllAges'!$B$51:$K$51</c:f>
              <c:numCache>
                <c:formatCode>0</c:formatCode>
                <c:ptCount val="10"/>
                <c:pt idx="0">
                  <c:v>10.621891840377051</c:v>
                </c:pt>
                <c:pt idx="1">
                  <c:v>11.11003120192775</c:v>
                </c:pt>
                <c:pt idx="2">
                  <c:v>15.430955121776091</c:v>
                </c:pt>
                <c:pt idx="3">
                  <c:v>15.420748087795669</c:v>
                </c:pt>
                <c:pt idx="4">
                  <c:v>15.684496407371251</c:v>
                </c:pt>
                <c:pt idx="5">
                  <c:v>17.628898312768762</c:v>
                </c:pt>
                <c:pt idx="6">
                  <c:v>17.059340212838425</c:v>
                </c:pt>
                <c:pt idx="7">
                  <c:v>16.912173836647437</c:v>
                </c:pt>
                <c:pt idx="8">
                  <c:v>17.105483337171101</c:v>
                </c:pt>
                <c:pt idx="9">
                  <c:v>19.51536155654858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561-40A4-AA79-DC703EB1D91E}"/>
            </c:ext>
          </c:extLst>
        </c:ser>
        <c:ser>
          <c:idx val="5"/>
          <c:order val="5"/>
          <c:tx>
            <c:strRef>
              <c:f>'ONS_Mid-Year_Estimates_AllAges'!$A$52</c:f>
              <c:strCache>
                <c:ptCount val="1"/>
                <c:pt idx="0">
                  <c:v>5 years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'ONS_Mid-Year_Estimates_AllAges'!$B$46:$K$46</c:f>
              <c:strCache>
                <c:ptCount val="10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</c:strCache>
            </c:strRef>
          </c:cat>
          <c:val>
            <c:numRef>
              <c:f>'ONS_Mid-Year_Estimates_AllAges'!$B$52:$K$52</c:f>
              <c:numCache>
                <c:formatCode>0</c:formatCode>
                <c:ptCount val="10"/>
                <c:pt idx="0">
                  <c:v>10.29465795998928</c:v>
                </c:pt>
                <c:pt idx="1">
                  <c:v>9.6288894392210995</c:v>
                </c:pt>
                <c:pt idx="2">
                  <c:v>13.457148021933143</c:v>
                </c:pt>
                <c:pt idx="3">
                  <c:v>14.089693972504547</c:v>
                </c:pt>
                <c:pt idx="4">
                  <c:v>13.916735464087747</c:v>
                </c:pt>
                <c:pt idx="5">
                  <c:v>14.659087943782781</c:v>
                </c:pt>
                <c:pt idx="6">
                  <c:v>14.008150465582403</c:v>
                </c:pt>
                <c:pt idx="7">
                  <c:v>16.45508015360053</c:v>
                </c:pt>
                <c:pt idx="8">
                  <c:v>18.61517631335159</c:v>
                </c:pt>
                <c:pt idx="9">
                  <c:v>19.324907105455733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561-40A4-AA79-DC703EB1D91E}"/>
            </c:ext>
          </c:extLst>
        </c:ser>
        <c:ser>
          <c:idx val="6"/>
          <c:order val="6"/>
          <c:tx>
            <c:strRef>
              <c:f>'ONS_Mid-Year_Estimates_AllAges'!$A$53</c:f>
              <c:strCache>
                <c:ptCount val="1"/>
                <c:pt idx="0">
                  <c:v>6 years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'ONS_Mid-Year_Estimates_AllAges'!$B$46:$K$46</c:f>
              <c:strCache>
                <c:ptCount val="10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</c:strCache>
            </c:strRef>
          </c:cat>
          <c:val>
            <c:numRef>
              <c:f>'ONS_Mid-Year_Estimates_AllAges'!$B$53:$K$53</c:f>
              <c:numCache>
                <c:formatCode>0</c:formatCode>
                <c:ptCount val="10"/>
                <c:pt idx="0">
                  <c:v>8.997197565505374</c:v>
                </c:pt>
                <c:pt idx="1">
                  <c:v>9.781372156402723</c:v>
                </c:pt>
                <c:pt idx="2">
                  <c:v>12.670415357995413</c:v>
                </c:pt>
                <c:pt idx="3">
                  <c:v>13.425556709183716</c:v>
                </c:pt>
                <c:pt idx="4">
                  <c:v>14.039587032287763</c:v>
                </c:pt>
                <c:pt idx="5">
                  <c:v>14.880509508645575</c:v>
                </c:pt>
                <c:pt idx="6">
                  <c:v>14.4116001919509</c:v>
                </c:pt>
                <c:pt idx="7">
                  <c:v>14.948980717874774</c:v>
                </c:pt>
                <c:pt idx="8">
                  <c:v>16.761985705095288</c:v>
                </c:pt>
                <c:pt idx="9">
                  <c:v>18.799547653961064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561-40A4-AA79-DC703EB1D91E}"/>
            </c:ext>
          </c:extLst>
        </c:ser>
        <c:ser>
          <c:idx val="7"/>
          <c:order val="7"/>
          <c:tx>
            <c:strRef>
              <c:f>'ONS_Mid-Year_Estimates_AllAges'!$A$54</c:f>
              <c:strCache>
                <c:ptCount val="1"/>
                <c:pt idx="0">
                  <c:v>7 years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'ONS_Mid-Year_Estimates_AllAges'!$B$46:$K$46</c:f>
              <c:strCache>
                <c:ptCount val="10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</c:strCache>
            </c:strRef>
          </c:cat>
          <c:val>
            <c:numRef>
              <c:f>'ONS_Mid-Year_Estimates_AllAges'!$B$54:$K$54</c:f>
              <c:numCache>
                <c:formatCode>0</c:formatCode>
                <c:ptCount val="10"/>
                <c:pt idx="0">
                  <c:v>8.4625897230719875</c:v>
                </c:pt>
                <c:pt idx="1">
                  <c:v>8.3789734799392388</c:v>
                </c:pt>
                <c:pt idx="2">
                  <c:v>12.473454157405804</c:v>
                </c:pt>
                <c:pt idx="3">
                  <c:v>13.163002130577672</c:v>
                </c:pt>
                <c:pt idx="4">
                  <c:v>13.167603345608596</c:v>
                </c:pt>
                <c:pt idx="5">
                  <c:v>14.076323133455</c:v>
                </c:pt>
                <c:pt idx="6">
                  <c:v>13.227987801548984</c:v>
                </c:pt>
                <c:pt idx="7">
                  <c:v>13.910341388662539</c:v>
                </c:pt>
                <c:pt idx="8">
                  <c:v>16.11069407679577</c:v>
                </c:pt>
                <c:pt idx="9">
                  <c:v>17.197913945864723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561-40A4-AA79-DC703EB1D91E}"/>
            </c:ext>
          </c:extLst>
        </c:ser>
        <c:ser>
          <c:idx val="8"/>
          <c:order val="8"/>
          <c:tx>
            <c:strRef>
              <c:f>'ONS_Mid-Year_Estimates_AllAges'!$A$55</c:f>
              <c:strCache>
                <c:ptCount val="1"/>
                <c:pt idx="0">
                  <c:v>8 years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strRef>
              <c:f>'ONS_Mid-Year_Estimates_AllAges'!$B$46:$K$46</c:f>
              <c:strCache>
                <c:ptCount val="10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</c:strCache>
            </c:strRef>
          </c:cat>
          <c:val>
            <c:numRef>
              <c:f>'ONS_Mid-Year_Estimates_AllAges'!$B$55:$K$55</c:f>
              <c:numCache>
                <c:formatCode>0</c:formatCode>
                <c:ptCount val="10"/>
                <c:pt idx="0">
                  <c:v>7.8825826387773388</c:v>
                </c:pt>
                <c:pt idx="1">
                  <c:v>7.9435397635269318</c:v>
                </c:pt>
                <c:pt idx="2">
                  <c:v>11.206568053486681</c:v>
                </c:pt>
                <c:pt idx="3">
                  <c:v>11.502108426307242</c:v>
                </c:pt>
                <c:pt idx="4">
                  <c:v>12.814962633086751</c:v>
                </c:pt>
                <c:pt idx="5">
                  <c:v>12.794924679876981</c:v>
                </c:pt>
                <c:pt idx="6">
                  <c:v>13.21677797442692</c:v>
                </c:pt>
                <c:pt idx="7">
                  <c:v>14.326136118470782</c:v>
                </c:pt>
                <c:pt idx="8">
                  <c:v>15.457166105550362</c:v>
                </c:pt>
                <c:pt idx="9">
                  <c:v>16.860337294105143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561-40A4-AA79-DC703EB1D91E}"/>
            </c:ext>
          </c:extLst>
        </c:ser>
        <c:ser>
          <c:idx val="9"/>
          <c:order val="9"/>
          <c:tx>
            <c:strRef>
              <c:f>'ONS_Mid-Year_Estimates_AllAges'!$A$56</c:f>
              <c:strCache>
                <c:ptCount val="1"/>
                <c:pt idx="0">
                  <c:v>9 years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strRef>
              <c:f>'ONS_Mid-Year_Estimates_AllAges'!$B$46:$K$46</c:f>
              <c:strCache>
                <c:ptCount val="10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</c:strCache>
            </c:strRef>
          </c:cat>
          <c:val>
            <c:numRef>
              <c:f>'ONS_Mid-Year_Estimates_AllAges'!$B$56:$K$56</c:f>
              <c:numCache>
                <c:formatCode>0</c:formatCode>
                <c:ptCount val="10"/>
                <c:pt idx="0">
                  <c:v>7.1634056037739233</c:v>
                </c:pt>
                <c:pt idx="1">
                  <c:v>7.4785075271013532</c:v>
                </c:pt>
                <c:pt idx="2">
                  <c:v>10.076544606010481</c:v>
                </c:pt>
                <c:pt idx="3">
                  <c:v>10.574993756620136</c:v>
                </c:pt>
                <c:pt idx="4">
                  <c:v>11.240896457094607</c:v>
                </c:pt>
                <c:pt idx="5">
                  <c:v>12.446416033043947</c:v>
                </c:pt>
                <c:pt idx="6">
                  <c:v>12.258012078869276</c:v>
                </c:pt>
                <c:pt idx="7">
                  <c:v>13.020854446954207</c:v>
                </c:pt>
                <c:pt idx="8">
                  <c:v>15.473732489742089</c:v>
                </c:pt>
                <c:pt idx="9">
                  <c:v>17.646846434825516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561-40A4-AA79-DC703EB1D91E}"/>
            </c:ext>
          </c:extLst>
        </c:ser>
        <c:ser>
          <c:idx val="10"/>
          <c:order val="10"/>
          <c:tx>
            <c:strRef>
              <c:f>'ONS_Mid-Year_Estimates_AllAges'!$A$57</c:f>
              <c:strCache>
                <c:ptCount val="1"/>
                <c:pt idx="0">
                  <c:v>10 years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strRef>
              <c:f>'ONS_Mid-Year_Estimates_AllAges'!$B$46:$K$46</c:f>
              <c:strCache>
                <c:ptCount val="10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</c:strCache>
            </c:strRef>
          </c:cat>
          <c:val>
            <c:numRef>
              <c:f>'ONS_Mid-Year_Estimates_AllAges'!$B$57:$K$57</c:f>
              <c:numCache>
                <c:formatCode>0</c:formatCode>
                <c:ptCount val="10"/>
                <c:pt idx="0">
                  <c:v>6.9089840616884919</c:v>
                </c:pt>
                <c:pt idx="1">
                  <c:v>6.8752427870901469</c:v>
                </c:pt>
                <c:pt idx="2">
                  <c:v>9.9299658841766156</c:v>
                </c:pt>
                <c:pt idx="3">
                  <c:v>9.662856884030619</c:v>
                </c:pt>
                <c:pt idx="4">
                  <c:v>10.168177889957338</c:v>
                </c:pt>
                <c:pt idx="5">
                  <c:v>11.288597816137619</c:v>
                </c:pt>
                <c:pt idx="6">
                  <c:v>12.01446521103075</c:v>
                </c:pt>
                <c:pt idx="7">
                  <c:v>12.954971160748913</c:v>
                </c:pt>
                <c:pt idx="8">
                  <c:v>13.804826205946719</c:v>
                </c:pt>
                <c:pt idx="9">
                  <c:v>15.403658791296548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7561-40A4-AA79-DC703EB1D91E}"/>
            </c:ext>
          </c:extLst>
        </c:ser>
        <c:ser>
          <c:idx val="11"/>
          <c:order val="11"/>
          <c:tx>
            <c:strRef>
              <c:f>'ONS_Mid-Year_Estimates_AllAges'!$A$58</c:f>
              <c:strCache>
                <c:ptCount val="1"/>
                <c:pt idx="0">
                  <c:v>11 years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'ONS_Mid-Year_Estimates_AllAges'!$B$46:$K$46</c:f>
              <c:strCache>
                <c:ptCount val="10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</c:strCache>
            </c:strRef>
          </c:cat>
          <c:val>
            <c:numRef>
              <c:f>'ONS_Mid-Year_Estimates_AllAges'!$B$58:$K$58</c:f>
              <c:numCache>
                <c:formatCode>0</c:formatCode>
                <c:ptCount val="10"/>
                <c:pt idx="0">
                  <c:v>5.9318979841114432</c:v>
                </c:pt>
                <c:pt idx="1">
                  <c:v>5.946873541948392</c:v>
                </c:pt>
                <c:pt idx="2">
                  <c:v>8.7331159757801586</c:v>
                </c:pt>
                <c:pt idx="3">
                  <c:v>8.6937268411490045</c:v>
                </c:pt>
                <c:pt idx="4">
                  <c:v>9.7993225613125414</c:v>
                </c:pt>
                <c:pt idx="5">
                  <c:v>10.439784449156374</c:v>
                </c:pt>
                <c:pt idx="6">
                  <c:v>10.709099077450293</c:v>
                </c:pt>
                <c:pt idx="7">
                  <c:v>11.761846405923075</c:v>
                </c:pt>
                <c:pt idx="8">
                  <c:v>13.791633185194904</c:v>
                </c:pt>
                <c:pt idx="9">
                  <c:v>16.012771748277306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561-40A4-AA79-DC703EB1D91E}"/>
            </c:ext>
          </c:extLst>
        </c:ser>
        <c:ser>
          <c:idx val="12"/>
          <c:order val="12"/>
          <c:tx>
            <c:strRef>
              <c:f>'ONS_Mid-Year_Estimates_AllAges'!$A$59</c:f>
              <c:strCache>
                <c:ptCount val="1"/>
                <c:pt idx="0">
                  <c:v>12 years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'ONS_Mid-Year_Estimates_AllAges'!$B$46:$K$46</c:f>
              <c:strCache>
                <c:ptCount val="10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</c:strCache>
            </c:strRef>
          </c:cat>
          <c:val>
            <c:numRef>
              <c:f>'ONS_Mid-Year_Estimates_AllAges'!$B$59:$K$59</c:f>
              <c:numCache>
                <c:formatCode>0</c:formatCode>
                <c:ptCount val="10"/>
                <c:pt idx="0">
                  <c:v>6.1015443935272513</c:v>
                </c:pt>
                <c:pt idx="1">
                  <c:v>5.1436491015283305</c:v>
                </c:pt>
                <c:pt idx="2">
                  <c:v>7.8042149054210972</c:v>
                </c:pt>
                <c:pt idx="3">
                  <c:v>8.4243695790226774</c:v>
                </c:pt>
                <c:pt idx="4">
                  <c:v>8.4882217823321877</c:v>
                </c:pt>
                <c:pt idx="5">
                  <c:v>9.8526096123587941</c:v>
                </c:pt>
                <c:pt idx="6">
                  <c:v>10.098815638058447</c:v>
                </c:pt>
                <c:pt idx="7">
                  <c:v>10.937832613086286</c:v>
                </c:pt>
                <c:pt idx="8">
                  <c:v>13.56121122050901</c:v>
                </c:pt>
                <c:pt idx="9">
                  <c:v>16.341439969239641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7561-40A4-AA79-DC703EB1D91E}"/>
            </c:ext>
          </c:extLst>
        </c:ser>
        <c:ser>
          <c:idx val="13"/>
          <c:order val="13"/>
          <c:tx>
            <c:strRef>
              <c:f>'ONS_Mid-Year_Estimates_AllAges'!$A$60</c:f>
              <c:strCache>
                <c:ptCount val="1"/>
                <c:pt idx="0">
                  <c:v>13 years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'ONS_Mid-Year_Estimates_AllAges'!$B$46:$K$46</c:f>
              <c:strCache>
                <c:ptCount val="10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</c:strCache>
            </c:strRef>
          </c:cat>
          <c:val>
            <c:numRef>
              <c:f>'ONS_Mid-Year_Estimates_AllAges'!$B$60:$K$60</c:f>
              <c:numCache>
                <c:formatCode>0</c:formatCode>
                <c:ptCount val="10"/>
                <c:pt idx="0">
                  <c:v>4.8424415870751965</c:v>
                </c:pt>
                <c:pt idx="1">
                  <c:v>5.3145531240502626</c:v>
                </c:pt>
                <c:pt idx="2">
                  <c:v>6.7569060947924457</c:v>
                </c:pt>
                <c:pt idx="3">
                  <c:v>6.8962174012988662</c:v>
                </c:pt>
                <c:pt idx="4">
                  <c:v>8.4782636516041521</c:v>
                </c:pt>
                <c:pt idx="5">
                  <c:v>8.8347482902827448</c:v>
                </c:pt>
                <c:pt idx="6">
                  <c:v>9.2298073153666369</c:v>
                </c:pt>
                <c:pt idx="7">
                  <c:v>10.274735286376613</c:v>
                </c:pt>
                <c:pt idx="8">
                  <c:v>14.236368419333264</c:v>
                </c:pt>
                <c:pt idx="9">
                  <c:v>17.502055610558287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7561-40A4-AA79-DC703EB1D91E}"/>
            </c:ext>
          </c:extLst>
        </c:ser>
        <c:ser>
          <c:idx val="14"/>
          <c:order val="14"/>
          <c:tx>
            <c:strRef>
              <c:f>'ONS_Mid-Year_Estimates_AllAges'!$A$61</c:f>
              <c:strCache>
                <c:ptCount val="1"/>
                <c:pt idx="0">
                  <c:v>14 years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'ONS_Mid-Year_Estimates_AllAges'!$B$46:$K$46</c:f>
              <c:strCache>
                <c:ptCount val="10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</c:strCache>
            </c:strRef>
          </c:cat>
          <c:val>
            <c:numRef>
              <c:f>'ONS_Mid-Year_Estimates_AllAges'!$B$61:$K$61</c:f>
              <c:numCache>
                <c:formatCode>0</c:formatCode>
                <c:ptCount val="10"/>
                <c:pt idx="0">
                  <c:v>4.4674406079455062</c:v>
                </c:pt>
                <c:pt idx="1">
                  <c:v>3.6597090841422943</c:v>
                </c:pt>
                <c:pt idx="2">
                  <c:v>6.3208020923597505</c:v>
                </c:pt>
                <c:pt idx="3">
                  <c:v>6.1027266166734648</c:v>
                </c:pt>
                <c:pt idx="4">
                  <c:v>6.5967165776732264</c:v>
                </c:pt>
                <c:pt idx="5">
                  <c:v>8.3263018801840385</c:v>
                </c:pt>
                <c:pt idx="6">
                  <c:v>8.7284956501927002</c:v>
                </c:pt>
                <c:pt idx="7">
                  <c:v>10.341312639747468</c:v>
                </c:pt>
                <c:pt idx="8">
                  <c:v>13.289916255092653</c:v>
                </c:pt>
                <c:pt idx="9">
                  <c:v>18.171695193723252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7561-40A4-AA79-DC703EB1D91E}"/>
            </c:ext>
          </c:extLst>
        </c:ser>
        <c:ser>
          <c:idx val="15"/>
          <c:order val="15"/>
          <c:tx>
            <c:strRef>
              <c:f>'ONS_Mid-Year_Estimates_AllAges'!$A$62</c:f>
              <c:strCache>
                <c:ptCount val="1"/>
                <c:pt idx="0">
                  <c:v>15 years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'ONS_Mid-Year_Estimates_AllAges'!$B$46:$K$46</c:f>
              <c:strCache>
                <c:ptCount val="10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</c:strCache>
            </c:strRef>
          </c:cat>
          <c:val>
            <c:numRef>
              <c:f>'ONS_Mid-Year_Estimates_AllAges'!$B$62:$K$62</c:f>
              <c:numCache>
                <c:formatCode>0</c:formatCode>
                <c:ptCount val="10"/>
                <c:pt idx="0">
                  <c:v>2.7661555577053303</c:v>
                </c:pt>
                <c:pt idx="1">
                  <c:v>3.0585480238381377</c:v>
                </c:pt>
                <c:pt idx="2">
                  <c:v>4.4367275066359015</c:v>
                </c:pt>
                <c:pt idx="3">
                  <c:v>4.9787343648893998</c:v>
                </c:pt>
                <c:pt idx="4">
                  <c:v>5.1255129395903936</c:v>
                </c:pt>
                <c:pt idx="5">
                  <c:v>6.414457629718461</c:v>
                </c:pt>
                <c:pt idx="6">
                  <c:v>7.2923734456147473</c:v>
                </c:pt>
                <c:pt idx="7">
                  <c:v>7.3025404230690123</c:v>
                </c:pt>
                <c:pt idx="8">
                  <c:v>10.951955030064831</c:v>
                </c:pt>
                <c:pt idx="9">
                  <c:v>17.688110730233038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7561-40A4-AA79-DC703EB1D91E}"/>
            </c:ext>
          </c:extLst>
        </c:ser>
        <c:ser>
          <c:idx val="16"/>
          <c:order val="16"/>
          <c:tx>
            <c:strRef>
              <c:f>'ONS_Mid-Year_Estimates_AllAges'!$A$63</c:f>
              <c:strCache>
                <c:ptCount val="1"/>
                <c:pt idx="0">
                  <c:v>16 years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  <a:lumOff val="20000"/>
                </a:schemeClr>
              </a:solidFill>
              <a:ln w="9525">
                <a:solidFill>
                  <a:schemeClr val="accent5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'ONS_Mid-Year_Estimates_AllAges'!$B$46:$K$46</c:f>
              <c:strCache>
                <c:ptCount val="10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</c:strCache>
            </c:strRef>
          </c:cat>
          <c:val>
            <c:numRef>
              <c:f>'ONS_Mid-Year_Estimates_AllAges'!$B$63:$K$63</c:f>
              <c:numCache>
                <c:formatCode>0</c:formatCode>
                <c:ptCount val="10"/>
                <c:pt idx="0">
                  <c:v>0.73931905757521088</c:v>
                </c:pt>
                <c:pt idx="1">
                  <c:v>1.049454808227126</c:v>
                </c:pt>
                <c:pt idx="2">
                  <c:v>1.7588965753518939</c:v>
                </c:pt>
                <c:pt idx="3">
                  <c:v>1.4734341344561812</c:v>
                </c:pt>
                <c:pt idx="4">
                  <c:v>1.7867547096523597</c:v>
                </c:pt>
                <c:pt idx="5">
                  <c:v>2.0578137353651536</c:v>
                </c:pt>
                <c:pt idx="6">
                  <c:v>2.6857447153342133</c:v>
                </c:pt>
                <c:pt idx="7">
                  <c:v>3.5282480358369193</c:v>
                </c:pt>
                <c:pt idx="8">
                  <c:v>4.8920658291576622</c:v>
                </c:pt>
                <c:pt idx="9">
                  <c:v>6.9774632792782292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7561-40A4-AA79-DC703EB1D91E}"/>
            </c:ext>
          </c:extLst>
        </c:ser>
        <c:ser>
          <c:idx val="17"/>
          <c:order val="17"/>
          <c:tx>
            <c:strRef>
              <c:f>'ONS_Mid-Year_Estimates_AllAges'!$A$64</c:f>
              <c:strCache>
                <c:ptCount val="1"/>
                <c:pt idx="0">
                  <c:v>17 years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'ONS_Mid-Year_Estimates_AllAges'!$B$46:$K$46</c:f>
              <c:strCache>
                <c:ptCount val="10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</c:strCache>
            </c:strRef>
          </c:cat>
          <c:val>
            <c:numRef>
              <c:f>'ONS_Mid-Year_Estimates_AllAges'!$B$64:$K$64</c:f>
              <c:numCache>
                <c:formatCode>0</c:formatCode>
                <c:ptCount val="10"/>
                <c:pt idx="0">
                  <c:v>7.565063327145112E-2</c:v>
                </c:pt>
                <c:pt idx="1">
                  <c:v>8.7912474340546554E-2</c:v>
                </c:pt>
                <c:pt idx="2">
                  <c:v>0.16323381017391819</c:v>
                </c:pt>
                <c:pt idx="3">
                  <c:v>0.13630002968311758</c:v>
                </c:pt>
                <c:pt idx="4">
                  <c:v>7.4962968293662932E-2</c:v>
                </c:pt>
                <c:pt idx="5">
                  <c:v>0.1082306301960366</c:v>
                </c:pt>
                <c:pt idx="6">
                  <c:v>0.10780043982579449</c:v>
                </c:pt>
                <c:pt idx="7">
                  <c:v>0.24492207651059517</c:v>
                </c:pt>
                <c:pt idx="8">
                  <c:v>0.24956832478821789</c:v>
                </c:pt>
                <c:pt idx="9">
                  <c:v>0.42288331239799898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7561-40A4-AA79-DC703EB1D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2596008"/>
        <c:axId val="532594368"/>
      </c:lineChart>
      <c:catAx>
        <c:axId val="532596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594368"/>
        <c:crosses val="autoZero"/>
        <c:auto val="1"/>
        <c:lblAlgn val="ctr"/>
        <c:lblOffset val="100"/>
        <c:noMultiLvlLbl val="0"/>
      </c:catAx>
      <c:valAx>
        <c:axId val="53259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/>
                  <a:t>Rate of children subject to S31 proceedings (per 10,000 child population estimate)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596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7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ONS_LiveBirths_CY_U1W!$B$2:$J$2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ONS_LiveBirths_CY_U1W!$B$5:$J$5</c:f>
              <c:numCache>
                <c:formatCode>0</c:formatCode>
                <c:ptCount val="9"/>
                <c:pt idx="0">
                  <c:v>15.323814039348463</c:v>
                </c:pt>
                <c:pt idx="1">
                  <c:v>18.925338793368084</c:v>
                </c:pt>
                <c:pt idx="2">
                  <c:v>20.290914066377781</c:v>
                </c:pt>
                <c:pt idx="3">
                  <c:v>24.283555193861535</c:v>
                </c:pt>
                <c:pt idx="4">
                  <c:v>29.658288692255283</c:v>
                </c:pt>
                <c:pt idx="5">
                  <c:v>31.63199737553742</c:v>
                </c:pt>
                <c:pt idx="6">
                  <c:v>26.545889922236871</c:v>
                </c:pt>
                <c:pt idx="7">
                  <c:v>27.453382681190067</c:v>
                </c:pt>
                <c:pt idx="8">
                  <c:v>35.331000049761975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F8-4828-BFBE-E5D37DE5B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8997208"/>
        <c:axId val="389002128"/>
      </c:lineChart>
      <c:catAx>
        <c:axId val="388997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002128"/>
        <c:crosses val="autoZero"/>
        <c:auto val="1"/>
        <c:lblAlgn val="ctr"/>
        <c:lblOffset val="100"/>
        <c:noMultiLvlLbl val="0"/>
      </c:catAx>
      <c:valAx>
        <c:axId val="38900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/>
                  <a:t>Rate of infants subject to S31 proceedings within 1 week of birth (per 10,000 live-births)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997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7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Region_LiveBirths_CY_U1W!$B$29</c:f>
              <c:strCache>
                <c:ptCount val="1"/>
                <c:pt idx="0">
                  <c:v>North East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strRef>
              <c:f>Region_LiveBirths_CY_U1W!$C$28:$K$28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strCache>
            </c:strRef>
          </c:cat>
          <c:val>
            <c:numRef>
              <c:f>Region_LiveBirths_CY_U1W!$C$29:$K$29</c:f>
              <c:numCache>
                <c:formatCode>0</c:formatCode>
                <c:ptCount val="9"/>
                <c:pt idx="0">
                  <c:v>13.568521031207599</c:v>
                </c:pt>
                <c:pt idx="1">
                  <c:v>17.127888232133262</c:v>
                </c:pt>
                <c:pt idx="2">
                  <c:v>18.815285797703236</c:v>
                </c:pt>
                <c:pt idx="3">
                  <c:v>24.240835981262489</c:v>
                </c:pt>
                <c:pt idx="4">
                  <c:v>29.051533458783137</c:v>
                </c:pt>
                <c:pt idx="5">
                  <c:v>28.313939435792964</c:v>
                </c:pt>
                <c:pt idx="6">
                  <c:v>24.950801236997471</c:v>
                </c:pt>
                <c:pt idx="7">
                  <c:v>28.52112676056338</c:v>
                </c:pt>
                <c:pt idx="8">
                  <c:v>47.945684888360049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2C-4E46-AD64-D1AB1079AB1B}"/>
            </c:ext>
          </c:extLst>
        </c:ser>
        <c:ser>
          <c:idx val="1"/>
          <c:order val="1"/>
          <c:tx>
            <c:strRef>
              <c:f>Region_LiveBirths_CY_U1W!$B$30</c:f>
              <c:strCache>
                <c:ptCount val="1"/>
                <c:pt idx="0">
                  <c:v>North West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Region_LiveBirths_CY_U1W!$C$28:$K$28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strCache>
            </c:strRef>
          </c:cat>
          <c:val>
            <c:numRef>
              <c:f>Region_LiveBirths_CY_U1W!$C$30:$K$30</c:f>
              <c:numCache>
                <c:formatCode>0</c:formatCode>
                <c:ptCount val="9"/>
                <c:pt idx="0">
                  <c:v>16.332641464493516</c:v>
                </c:pt>
                <c:pt idx="1">
                  <c:v>20.902580269334887</c:v>
                </c:pt>
                <c:pt idx="2">
                  <c:v>21.749122748012869</c:v>
                </c:pt>
                <c:pt idx="3">
                  <c:v>29.858482062376059</c:v>
                </c:pt>
                <c:pt idx="4">
                  <c:v>31.834639226104404</c:v>
                </c:pt>
                <c:pt idx="5">
                  <c:v>40.638169777242624</c:v>
                </c:pt>
                <c:pt idx="6">
                  <c:v>38.081442889517092</c:v>
                </c:pt>
                <c:pt idx="7">
                  <c:v>41.939467368764419</c:v>
                </c:pt>
                <c:pt idx="8">
                  <c:v>50.424659284992273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2C-4E46-AD64-D1AB1079AB1B}"/>
            </c:ext>
          </c:extLst>
        </c:ser>
        <c:ser>
          <c:idx val="2"/>
          <c:order val="2"/>
          <c:tx>
            <c:strRef>
              <c:f>Region_LiveBirths_CY_U1W!$B$31</c:f>
              <c:strCache>
                <c:ptCount val="1"/>
                <c:pt idx="0">
                  <c:v>Yorkshire and The Humber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Region_LiveBirths_CY_U1W!$C$28:$K$28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strCache>
            </c:strRef>
          </c:cat>
          <c:val>
            <c:numRef>
              <c:f>Region_LiveBirths_CY_U1W!$C$31:$K$31</c:f>
              <c:numCache>
                <c:formatCode>0</c:formatCode>
                <c:ptCount val="9"/>
                <c:pt idx="0">
                  <c:v>27.881180956399863</c:v>
                </c:pt>
                <c:pt idx="1">
                  <c:v>30.89303475089665</c:v>
                </c:pt>
                <c:pt idx="2">
                  <c:v>34.64237718381365</c:v>
                </c:pt>
                <c:pt idx="3">
                  <c:v>42.888745090367337</c:v>
                </c:pt>
                <c:pt idx="4">
                  <c:v>43.615001186802751</c:v>
                </c:pt>
                <c:pt idx="5">
                  <c:v>43.680297397769515</c:v>
                </c:pt>
                <c:pt idx="6">
                  <c:v>40.107369143855927</c:v>
                </c:pt>
                <c:pt idx="7">
                  <c:v>39.932349901343606</c:v>
                </c:pt>
                <c:pt idx="8">
                  <c:v>45.594848252197487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2C-4E46-AD64-D1AB1079AB1B}"/>
            </c:ext>
          </c:extLst>
        </c:ser>
        <c:ser>
          <c:idx val="3"/>
          <c:order val="3"/>
          <c:tx>
            <c:strRef>
              <c:f>Region_LiveBirths_CY_U1W!$B$32</c:f>
              <c:strCache>
                <c:ptCount val="1"/>
                <c:pt idx="0">
                  <c:v>East Midlands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cat>
            <c:strRef>
              <c:f>Region_LiveBirths_CY_U1W!$C$28:$K$28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strCache>
            </c:strRef>
          </c:cat>
          <c:val>
            <c:numRef>
              <c:f>Region_LiveBirths_CY_U1W!$C$32:$K$32</c:f>
              <c:numCache>
                <c:formatCode>0</c:formatCode>
                <c:ptCount val="9"/>
                <c:pt idx="0">
                  <c:v>15.500442869796279</c:v>
                </c:pt>
                <c:pt idx="1">
                  <c:v>18.04785472407249</c:v>
                </c:pt>
                <c:pt idx="2">
                  <c:v>23.174971031286212</c:v>
                </c:pt>
                <c:pt idx="3">
                  <c:v>24.016757557152658</c:v>
                </c:pt>
                <c:pt idx="4">
                  <c:v>36.30155449725941</c:v>
                </c:pt>
                <c:pt idx="5">
                  <c:v>34.785896587579167</c:v>
                </c:pt>
                <c:pt idx="6">
                  <c:v>31.972917058491632</c:v>
                </c:pt>
                <c:pt idx="7">
                  <c:v>31.132902071176897</c:v>
                </c:pt>
                <c:pt idx="8">
                  <c:v>39.212743203437213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22C-4E46-AD64-D1AB1079AB1B}"/>
            </c:ext>
          </c:extLst>
        </c:ser>
        <c:ser>
          <c:idx val="4"/>
          <c:order val="4"/>
          <c:tx>
            <c:strRef>
              <c:f>Region_LiveBirths_CY_U1W!$B$33</c:f>
              <c:strCache>
                <c:ptCount val="1"/>
                <c:pt idx="0">
                  <c:v>West Midlands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Region_LiveBirths_CY_U1W!$C$28:$K$28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strCache>
            </c:strRef>
          </c:cat>
          <c:val>
            <c:numRef>
              <c:f>Region_LiveBirths_CY_U1W!$C$33:$K$33</c:f>
              <c:numCache>
                <c:formatCode>0</c:formatCode>
                <c:ptCount val="9"/>
                <c:pt idx="0">
                  <c:v>16.172657056018739</c:v>
                </c:pt>
                <c:pt idx="1">
                  <c:v>20.410461417189833</c:v>
                </c:pt>
                <c:pt idx="2">
                  <c:v>24.136496046608407</c:v>
                </c:pt>
                <c:pt idx="3">
                  <c:v>25.060597346041657</c:v>
                </c:pt>
                <c:pt idx="4">
                  <c:v>35.298890992696784</c:v>
                </c:pt>
                <c:pt idx="5">
                  <c:v>41.299095353149404</c:v>
                </c:pt>
                <c:pt idx="6">
                  <c:v>30.660410992113857</c:v>
                </c:pt>
                <c:pt idx="7">
                  <c:v>31.945678021946538</c:v>
                </c:pt>
                <c:pt idx="8">
                  <c:v>39.554623386495123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22C-4E46-AD64-D1AB1079AB1B}"/>
            </c:ext>
          </c:extLst>
        </c:ser>
        <c:ser>
          <c:idx val="5"/>
          <c:order val="5"/>
          <c:tx>
            <c:strRef>
              <c:f>Region_LiveBirths_CY_U1W!$B$34</c:f>
              <c:strCache>
                <c:ptCount val="1"/>
                <c:pt idx="0">
                  <c:v>East of England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Region_LiveBirths_CY_U1W!$C$28:$K$28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strCache>
            </c:strRef>
          </c:cat>
          <c:val>
            <c:numRef>
              <c:f>Region_LiveBirths_CY_U1W!$C$34:$K$34</c:f>
              <c:numCache>
                <c:formatCode>0</c:formatCode>
                <c:ptCount val="9"/>
                <c:pt idx="0">
                  <c:v>12.685048370459171</c:v>
                </c:pt>
                <c:pt idx="1">
                  <c:v>15.280016822036869</c:v>
                </c:pt>
                <c:pt idx="2">
                  <c:v>18.081944082957769</c:v>
                </c:pt>
                <c:pt idx="3">
                  <c:v>20.759355367385961</c:v>
                </c:pt>
                <c:pt idx="4">
                  <c:v>27.088278285124243</c:v>
                </c:pt>
                <c:pt idx="5">
                  <c:v>27.626246336367078</c:v>
                </c:pt>
                <c:pt idx="6">
                  <c:v>23.241249739057825</c:v>
                </c:pt>
                <c:pt idx="7">
                  <c:v>26.756775394800357</c:v>
                </c:pt>
                <c:pt idx="8">
                  <c:v>31.418685121107266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22C-4E46-AD64-D1AB1079AB1B}"/>
            </c:ext>
          </c:extLst>
        </c:ser>
        <c:ser>
          <c:idx val="6"/>
          <c:order val="6"/>
          <c:tx>
            <c:strRef>
              <c:f>Region_LiveBirths_CY_U1W!$B$35</c:f>
              <c:strCache>
                <c:ptCount val="1"/>
                <c:pt idx="0">
                  <c:v>London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cat>
            <c:strRef>
              <c:f>Region_LiveBirths_CY_U1W!$C$28:$K$28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strCache>
            </c:strRef>
          </c:cat>
          <c:val>
            <c:numRef>
              <c:f>Region_LiveBirths_CY_U1W!$C$35:$K$35</c:f>
              <c:numCache>
                <c:formatCode>0</c:formatCode>
                <c:ptCount val="9"/>
                <c:pt idx="0">
                  <c:v>13.944269923463192</c:v>
                </c:pt>
                <c:pt idx="1">
                  <c:v>16.635072923517352</c:v>
                </c:pt>
                <c:pt idx="2">
                  <c:v>15.025054278008579</c:v>
                </c:pt>
                <c:pt idx="3">
                  <c:v>19.647252772069283</c:v>
                </c:pt>
                <c:pt idx="4">
                  <c:v>22.058933122680457</c:v>
                </c:pt>
                <c:pt idx="5">
                  <c:v>24.31194090328211</c:v>
                </c:pt>
                <c:pt idx="6">
                  <c:v>16.169671661473011</c:v>
                </c:pt>
                <c:pt idx="7">
                  <c:v>14.890251899857269</c:v>
                </c:pt>
                <c:pt idx="8">
                  <c:v>23.058469135035676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22C-4E46-AD64-D1AB1079AB1B}"/>
            </c:ext>
          </c:extLst>
        </c:ser>
        <c:ser>
          <c:idx val="7"/>
          <c:order val="7"/>
          <c:tx>
            <c:strRef>
              <c:f>Region_LiveBirths_CY_U1W!$B$36</c:f>
              <c:strCache>
                <c:ptCount val="1"/>
                <c:pt idx="0">
                  <c:v>South East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Region_LiveBirths_CY_U1W!$C$28:$K$28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strCache>
            </c:strRef>
          </c:cat>
          <c:val>
            <c:numRef>
              <c:f>Region_LiveBirths_CY_U1W!$C$36:$K$36</c:f>
              <c:numCache>
                <c:formatCode>0</c:formatCode>
                <c:ptCount val="9"/>
                <c:pt idx="0">
                  <c:v>10.862982225084837</c:v>
                </c:pt>
                <c:pt idx="1">
                  <c:v>15.916040474973233</c:v>
                </c:pt>
                <c:pt idx="2">
                  <c:v>16.348159422740853</c:v>
                </c:pt>
                <c:pt idx="3">
                  <c:v>17.828473285292908</c:v>
                </c:pt>
                <c:pt idx="4">
                  <c:v>26.238202080513268</c:v>
                </c:pt>
                <c:pt idx="5">
                  <c:v>23.289950092964087</c:v>
                </c:pt>
                <c:pt idx="6">
                  <c:v>18.846551959846103</c:v>
                </c:pt>
                <c:pt idx="7">
                  <c:v>20.544677370670769</c:v>
                </c:pt>
                <c:pt idx="8">
                  <c:v>25.886921221392011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22C-4E46-AD64-D1AB1079AB1B}"/>
            </c:ext>
          </c:extLst>
        </c:ser>
        <c:ser>
          <c:idx val="8"/>
          <c:order val="8"/>
          <c:tx>
            <c:strRef>
              <c:f>Region_LiveBirths_CY_U1W!$B$37</c:f>
              <c:strCache>
                <c:ptCount val="1"/>
                <c:pt idx="0">
                  <c:v>South West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Region_LiveBirths_CY_U1W!$C$28:$K$28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strCache>
            </c:strRef>
          </c:cat>
          <c:val>
            <c:numRef>
              <c:f>Region_LiveBirths_CY_U1W!$C$37:$K$37</c:f>
              <c:numCache>
                <c:formatCode>0</c:formatCode>
                <c:ptCount val="9"/>
                <c:pt idx="0">
                  <c:v>11.91651629158013</c:v>
                </c:pt>
                <c:pt idx="1">
                  <c:v>16.284411532791662</c:v>
                </c:pt>
                <c:pt idx="2">
                  <c:v>16.95929768555467</c:v>
                </c:pt>
                <c:pt idx="3">
                  <c:v>20.890219429548967</c:v>
                </c:pt>
                <c:pt idx="4">
                  <c:v>24.373885589962541</c:v>
                </c:pt>
                <c:pt idx="5">
                  <c:v>27.593254982115482</c:v>
                </c:pt>
                <c:pt idx="6">
                  <c:v>25.854836224166565</c:v>
                </c:pt>
                <c:pt idx="7">
                  <c:v>24.124205193596747</c:v>
                </c:pt>
                <c:pt idx="8">
                  <c:v>34.894270360806757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22C-4E46-AD64-D1AB1079A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7793552"/>
        <c:axId val="407792568"/>
      </c:lineChart>
      <c:catAx>
        <c:axId val="4077935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792568"/>
        <c:crosses val="autoZero"/>
        <c:auto val="1"/>
        <c:lblAlgn val="ctr"/>
        <c:lblOffset val="100"/>
        <c:noMultiLvlLbl val="0"/>
      </c:catAx>
      <c:valAx>
        <c:axId val="407792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Rate of infants starting S31 proceedings within 1 week of birth per 10,000 live births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79355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700"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245864784143362"/>
          <c:y val="4.5974862451816943E-2"/>
          <c:w val="0.70990919949439313"/>
          <c:h val="0.83604275419634111"/>
        </c:manualLayout>
      </c:layout>
      <c:scatterChart>
        <c:scatterStyle val="lineMarker"/>
        <c:varyColors val="0"/>
        <c:ser>
          <c:idx val="1"/>
          <c:order val="0"/>
          <c:tx>
            <c:strRef>
              <c:f>'Regions Data 2016'!$O$1</c:f>
              <c:strCache>
                <c:ptCount val="1"/>
                <c:pt idx="0">
                  <c:v>National rate</c:v>
                </c:pt>
              </c:strCache>
            </c:strRef>
          </c:tx>
          <c:spPr>
            <a:ln w="158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'Regions Data 2016'!$C$2:$C$10</c:f>
              <c:numCache>
                <c:formatCode>General</c:formatCode>
                <c:ptCount val="9"/>
                <c:pt idx="0">
                  <c:v>28574</c:v>
                </c:pt>
                <c:pt idx="1">
                  <c:v>53299</c:v>
                </c:pt>
                <c:pt idx="2">
                  <c:v>57316</c:v>
                </c:pt>
                <c:pt idx="3">
                  <c:v>63823</c:v>
                </c:pt>
                <c:pt idx="4">
                  <c:v>71041</c:v>
                </c:pt>
                <c:pt idx="5">
                  <c:v>72250</c:v>
                </c:pt>
                <c:pt idx="6">
                  <c:v>86069</c:v>
                </c:pt>
                <c:pt idx="7">
                  <c:v>101982</c:v>
                </c:pt>
                <c:pt idx="8">
                  <c:v>128803</c:v>
                </c:pt>
              </c:numCache>
            </c:numRef>
          </c:xVal>
          <c:yVal>
            <c:numRef>
              <c:f>'Regions Data 2016'!$O$2:$O$10</c:f>
              <c:numCache>
                <c:formatCode>0.000</c:formatCode>
                <c:ptCount val="9"/>
                <c:pt idx="0">
                  <c:v>35.285761893488271</c:v>
                </c:pt>
                <c:pt idx="1">
                  <c:v>35.285761893488271</c:v>
                </c:pt>
                <c:pt idx="2">
                  <c:v>35.285761893488271</c:v>
                </c:pt>
                <c:pt idx="3">
                  <c:v>35.285761893488271</c:v>
                </c:pt>
                <c:pt idx="4">
                  <c:v>35.285761893488271</c:v>
                </c:pt>
                <c:pt idx="5">
                  <c:v>35.285761893488271</c:v>
                </c:pt>
                <c:pt idx="6">
                  <c:v>35.285761893488271</c:v>
                </c:pt>
                <c:pt idx="7">
                  <c:v>35.285761893488271</c:v>
                </c:pt>
                <c:pt idx="8">
                  <c:v>35.285761893488271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3FF-4D8C-9845-564F93BCED90}"/>
            </c:ext>
          </c:extLst>
        </c:ser>
        <c:ser>
          <c:idx val="2"/>
          <c:order val="1"/>
          <c:tx>
            <c:strRef>
              <c:f>'Regions Data 2016'!$Q$1</c:f>
              <c:strCache>
                <c:ptCount val="1"/>
                <c:pt idx="0">
                  <c:v>95% control limit</c:v>
                </c:pt>
              </c:strCache>
            </c:strRef>
          </c:tx>
          <c:spPr>
            <a:ln w="15875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'Regions Data 2016'!$C$2:$C$10</c:f>
              <c:numCache>
                <c:formatCode>General</c:formatCode>
                <c:ptCount val="9"/>
                <c:pt idx="0">
                  <c:v>28574</c:v>
                </c:pt>
                <c:pt idx="1">
                  <c:v>53299</c:v>
                </c:pt>
                <c:pt idx="2">
                  <c:v>57316</c:v>
                </c:pt>
                <c:pt idx="3">
                  <c:v>63823</c:v>
                </c:pt>
                <c:pt idx="4">
                  <c:v>71041</c:v>
                </c:pt>
                <c:pt idx="5">
                  <c:v>72250</c:v>
                </c:pt>
                <c:pt idx="6">
                  <c:v>86069</c:v>
                </c:pt>
                <c:pt idx="7">
                  <c:v>101982</c:v>
                </c:pt>
                <c:pt idx="8">
                  <c:v>128803</c:v>
                </c:pt>
              </c:numCache>
            </c:numRef>
          </c:xVal>
          <c:yVal>
            <c:numRef>
              <c:f>'Regions Data 2016'!$Q$2:$Q$10</c:f>
              <c:numCache>
                <c:formatCode>0.000</c:formatCode>
                <c:ptCount val="9"/>
                <c:pt idx="0">
                  <c:v>28.410286610328811</c:v>
                </c:pt>
                <c:pt idx="1">
                  <c:v>30.251582183364359</c:v>
                </c:pt>
                <c:pt idx="2">
                  <c:v>30.431197028559517</c:v>
                </c:pt>
                <c:pt idx="3">
                  <c:v>30.685319062333335</c:v>
                </c:pt>
                <c:pt idx="4">
                  <c:v>30.92528778294303</c:v>
                </c:pt>
                <c:pt idx="5">
                  <c:v>30.961924832975864</c:v>
                </c:pt>
                <c:pt idx="6">
                  <c:v>31.324214400818391</c:v>
                </c:pt>
                <c:pt idx="7">
                  <c:v>31.646389612793154</c:v>
                </c:pt>
                <c:pt idx="8">
                  <c:v>32.047400926830285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3FF-4D8C-9845-564F93BCED90}"/>
            </c:ext>
          </c:extLst>
        </c:ser>
        <c:ser>
          <c:idx val="3"/>
          <c:order val="2"/>
          <c:tx>
            <c:strRef>
              <c:f>'Regions Data 2016'!$R$1</c:f>
              <c:strCache>
                <c:ptCount val="1"/>
                <c:pt idx="0">
                  <c:v>95% control limit</c:v>
                </c:pt>
              </c:strCache>
            </c:strRef>
          </c:tx>
          <c:spPr>
            <a:ln w="15875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'Regions Data 2016'!$C$2:$C$10</c:f>
              <c:numCache>
                <c:formatCode>General</c:formatCode>
                <c:ptCount val="9"/>
                <c:pt idx="0">
                  <c:v>28574</c:v>
                </c:pt>
                <c:pt idx="1">
                  <c:v>53299</c:v>
                </c:pt>
                <c:pt idx="2">
                  <c:v>57316</c:v>
                </c:pt>
                <c:pt idx="3">
                  <c:v>63823</c:v>
                </c:pt>
                <c:pt idx="4">
                  <c:v>71041</c:v>
                </c:pt>
                <c:pt idx="5">
                  <c:v>72250</c:v>
                </c:pt>
                <c:pt idx="6">
                  <c:v>86069</c:v>
                </c:pt>
                <c:pt idx="7">
                  <c:v>101982</c:v>
                </c:pt>
                <c:pt idx="8">
                  <c:v>128803</c:v>
                </c:pt>
              </c:numCache>
            </c:numRef>
          </c:xVal>
          <c:yVal>
            <c:numRef>
              <c:f>'Regions Data 2016'!$R$2:$R$10</c:f>
              <c:numCache>
                <c:formatCode>0.000</c:formatCode>
                <c:ptCount val="9"/>
                <c:pt idx="0">
                  <c:v>42.161237176647731</c:v>
                </c:pt>
                <c:pt idx="1">
                  <c:v>40.319941603612179</c:v>
                </c:pt>
                <c:pt idx="2">
                  <c:v>40.140326758417025</c:v>
                </c:pt>
                <c:pt idx="3">
                  <c:v>39.886204724643207</c:v>
                </c:pt>
                <c:pt idx="4">
                  <c:v>39.646236004033511</c:v>
                </c:pt>
                <c:pt idx="5">
                  <c:v>39.609598954000681</c:v>
                </c:pt>
                <c:pt idx="6">
                  <c:v>39.24730938615815</c:v>
                </c:pt>
                <c:pt idx="7">
                  <c:v>38.925134174183384</c:v>
                </c:pt>
                <c:pt idx="8">
                  <c:v>38.524122860146257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3FF-4D8C-9845-564F93BCED90}"/>
            </c:ext>
          </c:extLst>
        </c:ser>
        <c:ser>
          <c:idx val="4"/>
          <c:order val="3"/>
          <c:tx>
            <c:strRef>
              <c:f>'Regions Data 2016'!$S$1</c:f>
              <c:strCache>
                <c:ptCount val="1"/>
                <c:pt idx="0">
                  <c:v>99.7% control limit</c:v>
                </c:pt>
              </c:strCache>
            </c:strRef>
          </c:tx>
          <c:spPr>
            <a:ln w="15875">
              <a:solidFill>
                <a:srgbClr val="000000"/>
              </a:solidFill>
              <a:prstDash val="lgDash"/>
            </a:ln>
          </c:spPr>
          <c:marker>
            <c:symbol val="none"/>
          </c:marker>
          <c:xVal>
            <c:numRef>
              <c:f>'Regions Data 2016'!$C$2:$C$10</c:f>
              <c:numCache>
                <c:formatCode>General</c:formatCode>
                <c:ptCount val="9"/>
                <c:pt idx="0">
                  <c:v>28574</c:v>
                </c:pt>
                <c:pt idx="1">
                  <c:v>53299</c:v>
                </c:pt>
                <c:pt idx="2">
                  <c:v>57316</c:v>
                </c:pt>
                <c:pt idx="3">
                  <c:v>63823</c:v>
                </c:pt>
                <c:pt idx="4">
                  <c:v>71041</c:v>
                </c:pt>
                <c:pt idx="5">
                  <c:v>72250</c:v>
                </c:pt>
                <c:pt idx="6">
                  <c:v>86069</c:v>
                </c:pt>
                <c:pt idx="7">
                  <c:v>101982</c:v>
                </c:pt>
                <c:pt idx="8">
                  <c:v>128803</c:v>
                </c:pt>
              </c:numCache>
            </c:numRef>
          </c:xVal>
          <c:yVal>
            <c:numRef>
              <c:f>'Regions Data 2016'!$S$2:$S$10</c:f>
              <c:numCache>
                <c:formatCode>0.000</c:formatCode>
                <c:ptCount val="9"/>
                <c:pt idx="0">
                  <c:v>24.762075235591134</c:v>
                </c:pt>
                <c:pt idx="1">
                  <c:v>27.580384786155754</c:v>
                </c:pt>
                <c:pt idx="2">
                  <c:v>27.855305467576912</c:v>
                </c:pt>
                <c:pt idx="3">
                  <c:v>28.244267764169493</c:v>
                </c:pt>
                <c:pt idx="4">
                  <c:v>28.611566826327184</c:v>
                </c:pt>
                <c:pt idx="5">
                  <c:v>28.667643943724382</c:v>
                </c:pt>
                <c:pt idx="6">
                  <c:v>29.222168792462945</c:v>
                </c:pt>
                <c:pt idx="7">
                  <c:v>29.715294116914112</c:v>
                </c:pt>
                <c:pt idx="8">
                  <c:v>30.329086944521968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3FF-4D8C-9845-564F93BCED90}"/>
            </c:ext>
          </c:extLst>
        </c:ser>
        <c:ser>
          <c:idx val="5"/>
          <c:order val="4"/>
          <c:tx>
            <c:strRef>
              <c:f>'Regions Data 2016'!$T$1</c:f>
              <c:strCache>
                <c:ptCount val="1"/>
                <c:pt idx="0">
                  <c:v>99.7% control limit</c:v>
                </c:pt>
              </c:strCache>
            </c:strRef>
          </c:tx>
          <c:spPr>
            <a:ln w="15875">
              <a:solidFill>
                <a:srgbClr val="000000"/>
              </a:solidFill>
              <a:prstDash val="lgDash"/>
            </a:ln>
          </c:spPr>
          <c:marker>
            <c:symbol val="none"/>
          </c:marker>
          <c:xVal>
            <c:numRef>
              <c:f>'Regions Data 2016'!$C$2:$C$10</c:f>
              <c:numCache>
                <c:formatCode>General</c:formatCode>
                <c:ptCount val="9"/>
                <c:pt idx="0">
                  <c:v>28574</c:v>
                </c:pt>
                <c:pt idx="1">
                  <c:v>53299</c:v>
                </c:pt>
                <c:pt idx="2">
                  <c:v>57316</c:v>
                </c:pt>
                <c:pt idx="3">
                  <c:v>63823</c:v>
                </c:pt>
                <c:pt idx="4">
                  <c:v>71041</c:v>
                </c:pt>
                <c:pt idx="5">
                  <c:v>72250</c:v>
                </c:pt>
                <c:pt idx="6">
                  <c:v>86069</c:v>
                </c:pt>
                <c:pt idx="7">
                  <c:v>101982</c:v>
                </c:pt>
                <c:pt idx="8">
                  <c:v>128803</c:v>
                </c:pt>
              </c:numCache>
            </c:numRef>
          </c:xVal>
          <c:yVal>
            <c:numRef>
              <c:f>'Regions Data 2016'!$T$2:$T$10</c:f>
              <c:numCache>
                <c:formatCode>0.000</c:formatCode>
                <c:ptCount val="9"/>
                <c:pt idx="0">
                  <c:v>45.809448551385408</c:v>
                </c:pt>
                <c:pt idx="1">
                  <c:v>42.991139000820787</c:v>
                </c:pt>
                <c:pt idx="2">
                  <c:v>42.71621831939963</c:v>
                </c:pt>
                <c:pt idx="3">
                  <c:v>42.327256022807049</c:v>
                </c:pt>
                <c:pt idx="4">
                  <c:v>41.959956960649357</c:v>
                </c:pt>
                <c:pt idx="5">
                  <c:v>41.903879843252156</c:v>
                </c:pt>
                <c:pt idx="6">
                  <c:v>41.349354994513597</c:v>
                </c:pt>
                <c:pt idx="7">
                  <c:v>40.856229670062426</c:v>
                </c:pt>
                <c:pt idx="8">
                  <c:v>40.242436842454573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3FF-4D8C-9845-564F93BCED90}"/>
            </c:ext>
          </c:extLst>
        </c:ser>
        <c:ser>
          <c:idx val="9"/>
          <c:order val="5"/>
          <c:tx>
            <c:strRef>
              <c:f>'Regions Data 2016'!$I$1</c:f>
              <c:strCache>
                <c:ptCount val="1"/>
                <c:pt idx="0">
                  <c:v>East Midlands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'Regions Data 2016'!$C$2:$C$10</c:f>
              <c:numCache>
                <c:formatCode>General</c:formatCode>
                <c:ptCount val="9"/>
                <c:pt idx="0">
                  <c:v>28574</c:v>
                </c:pt>
                <c:pt idx="1">
                  <c:v>53299</c:v>
                </c:pt>
                <c:pt idx="2">
                  <c:v>57316</c:v>
                </c:pt>
                <c:pt idx="3">
                  <c:v>63823</c:v>
                </c:pt>
                <c:pt idx="4">
                  <c:v>71041</c:v>
                </c:pt>
                <c:pt idx="5">
                  <c:v>72250</c:v>
                </c:pt>
                <c:pt idx="6">
                  <c:v>86069</c:v>
                </c:pt>
                <c:pt idx="7">
                  <c:v>101982</c:v>
                </c:pt>
                <c:pt idx="8">
                  <c:v>128803</c:v>
                </c:pt>
              </c:numCache>
            </c:numRef>
          </c:xVal>
          <c:yVal>
            <c:numRef>
              <c:f>'Regions Data 2016'!$I$2:$I$10</c:f>
              <c:numCache>
                <c:formatCode>0</c:formatCode>
                <c:ptCount val="9"/>
                <c:pt idx="0">
                  <c:v>#N/A</c:v>
                </c:pt>
                <c:pt idx="1">
                  <c:v>39.212743203437213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3FF-4D8C-9845-564F93BCED90}"/>
            </c:ext>
          </c:extLst>
        </c:ser>
        <c:ser>
          <c:idx val="8"/>
          <c:order val="6"/>
          <c:tx>
            <c:strRef>
              <c:f>'Regions Data 2016'!$H$1</c:f>
              <c:strCache>
                <c:ptCount val="1"/>
                <c:pt idx="0">
                  <c:v>Yorkshire and The Humber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'Regions Data 2016'!$C$2:$C$10</c:f>
              <c:numCache>
                <c:formatCode>General</c:formatCode>
                <c:ptCount val="9"/>
                <c:pt idx="0">
                  <c:v>28574</c:v>
                </c:pt>
                <c:pt idx="1">
                  <c:v>53299</c:v>
                </c:pt>
                <c:pt idx="2">
                  <c:v>57316</c:v>
                </c:pt>
                <c:pt idx="3">
                  <c:v>63823</c:v>
                </c:pt>
                <c:pt idx="4">
                  <c:v>71041</c:v>
                </c:pt>
                <c:pt idx="5">
                  <c:v>72250</c:v>
                </c:pt>
                <c:pt idx="6">
                  <c:v>86069</c:v>
                </c:pt>
                <c:pt idx="7">
                  <c:v>101982</c:v>
                </c:pt>
                <c:pt idx="8">
                  <c:v>128803</c:v>
                </c:pt>
              </c:numCache>
            </c:numRef>
          </c:xVal>
          <c:yVal>
            <c:numRef>
              <c:f>'Regions Data 2016'!$H$2:$H$10</c:f>
              <c:numCache>
                <c:formatCode>0</c:formatCode>
                <c:ptCount val="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45.594848252197487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93FF-4D8C-9845-564F93BCED90}"/>
            </c:ext>
          </c:extLst>
        </c:ser>
        <c:ser>
          <c:idx val="14"/>
          <c:order val="7"/>
          <c:tx>
            <c:strRef>
              <c:f>'Regions Data 2016'!$N$1</c:f>
              <c:strCache>
                <c:ptCount val="1"/>
                <c:pt idx="0">
                  <c:v>South West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accent2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'Regions Data 2016'!$C$2:$C$10</c:f>
              <c:numCache>
                <c:formatCode>General</c:formatCode>
                <c:ptCount val="9"/>
                <c:pt idx="0">
                  <c:v>28574</c:v>
                </c:pt>
                <c:pt idx="1">
                  <c:v>53299</c:v>
                </c:pt>
                <c:pt idx="2">
                  <c:v>57316</c:v>
                </c:pt>
                <c:pt idx="3">
                  <c:v>63823</c:v>
                </c:pt>
                <c:pt idx="4">
                  <c:v>71041</c:v>
                </c:pt>
                <c:pt idx="5">
                  <c:v>72250</c:v>
                </c:pt>
                <c:pt idx="6">
                  <c:v>86069</c:v>
                </c:pt>
                <c:pt idx="7">
                  <c:v>101982</c:v>
                </c:pt>
                <c:pt idx="8">
                  <c:v>128803</c:v>
                </c:pt>
              </c:numCache>
            </c:numRef>
          </c:xVal>
          <c:yVal>
            <c:numRef>
              <c:f>'Regions Data 2016'!$N$2:$N$10</c:f>
              <c:numCache>
                <c:formatCode>0</c:formatCode>
                <c:ptCount val="9"/>
                <c:pt idx="0">
                  <c:v>#N/A</c:v>
                </c:pt>
                <c:pt idx="1">
                  <c:v>#N/A</c:v>
                </c:pt>
                <c:pt idx="2">
                  <c:v>34.894270360806757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93FF-4D8C-9845-564F93BCED90}"/>
            </c:ext>
          </c:extLst>
        </c:ser>
        <c:ser>
          <c:idx val="13"/>
          <c:order val="8"/>
          <c:tx>
            <c:strRef>
              <c:f>'Regions Data 2016'!$M$1</c:f>
              <c:strCache>
                <c:ptCount val="1"/>
                <c:pt idx="0">
                  <c:v>South East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'Regions Data 2016'!$C$2:$C$10</c:f>
              <c:numCache>
                <c:formatCode>General</c:formatCode>
                <c:ptCount val="9"/>
                <c:pt idx="0">
                  <c:v>28574</c:v>
                </c:pt>
                <c:pt idx="1">
                  <c:v>53299</c:v>
                </c:pt>
                <c:pt idx="2">
                  <c:v>57316</c:v>
                </c:pt>
                <c:pt idx="3">
                  <c:v>63823</c:v>
                </c:pt>
                <c:pt idx="4">
                  <c:v>71041</c:v>
                </c:pt>
                <c:pt idx="5">
                  <c:v>72250</c:v>
                </c:pt>
                <c:pt idx="6">
                  <c:v>86069</c:v>
                </c:pt>
                <c:pt idx="7">
                  <c:v>101982</c:v>
                </c:pt>
                <c:pt idx="8">
                  <c:v>128803</c:v>
                </c:pt>
              </c:numCache>
            </c:numRef>
          </c:xVal>
          <c:yVal>
            <c:numRef>
              <c:f>'Regions Data 2016'!$M$2:$M$10</c:f>
              <c:numCache>
                <c:formatCode>0</c:formatCode>
                <c:ptCount val="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25.886921221392011</c:v>
                </c:pt>
                <c:pt idx="8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93FF-4D8C-9845-564F93BCED90}"/>
            </c:ext>
          </c:extLst>
        </c:ser>
        <c:ser>
          <c:idx val="0"/>
          <c:order val="9"/>
          <c:tx>
            <c:strRef>
              <c:f>'Regions Data 2016'!$F$1</c:f>
              <c:strCache>
                <c:ptCount val="1"/>
                <c:pt idx="0">
                  <c:v>North East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'Regions Data 2016'!$C$2:$C$10</c:f>
              <c:numCache>
                <c:formatCode>General</c:formatCode>
                <c:ptCount val="9"/>
                <c:pt idx="0">
                  <c:v>28574</c:v>
                </c:pt>
                <c:pt idx="1">
                  <c:v>53299</c:v>
                </c:pt>
                <c:pt idx="2">
                  <c:v>57316</c:v>
                </c:pt>
                <c:pt idx="3">
                  <c:v>63823</c:v>
                </c:pt>
                <c:pt idx="4">
                  <c:v>71041</c:v>
                </c:pt>
                <c:pt idx="5">
                  <c:v>72250</c:v>
                </c:pt>
                <c:pt idx="6">
                  <c:v>86069</c:v>
                </c:pt>
                <c:pt idx="7">
                  <c:v>101982</c:v>
                </c:pt>
                <c:pt idx="8">
                  <c:v>128803</c:v>
                </c:pt>
              </c:numCache>
            </c:numRef>
          </c:xVal>
          <c:yVal>
            <c:numRef>
              <c:f>'Regions Data 2016'!$F$2:$F$10</c:f>
              <c:numCache>
                <c:formatCode>0</c:formatCode>
                <c:ptCount val="9"/>
                <c:pt idx="0">
                  <c:v>47.945684888360049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93FF-4D8C-9845-564F93BCED90}"/>
            </c:ext>
          </c:extLst>
        </c:ser>
        <c:ser>
          <c:idx val="6"/>
          <c:order val="10"/>
          <c:tx>
            <c:strRef>
              <c:f>'Regions Data 2016'!$G$1</c:f>
              <c:strCache>
                <c:ptCount val="1"/>
                <c:pt idx="0">
                  <c:v>North West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accent5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'Regions Data 2016'!$C$2:$C$10</c:f>
              <c:numCache>
                <c:formatCode>General</c:formatCode>
                <c:ptCount val="9"/>
                <c:pt idx="0">
                  <c:v>28574</c:v>
                </c:pt>
                <c:pt idx="1">
                  <c:v>53299</c:v>
                </c:pt>
                <c:pt idx="2">
                  <c:v>57316</c:v>
                </c:pt>
                <c:pt idx="3">
                  <c:v>63823</c:v>
                </c:pt>
                <c:pt idx="4">
                  <c:v>71041</c:v>
                </c:pt>
                <c:pt idx="5">
                  <c:v>72250</c:v>
                </c:pt>
                <c:pt idx="6">
                  <c:v>86069</c:v>
                </c:pt>
                <c:pt idx="7">
                  <c:v>101982</c:v>
                </c:pt>
                <c:pt idx="8">
                  <c:v>128803</c:v>
                </c:pt>
              </c:numCache>
            </c:numRef>
          </c:xVal>
          <c:yVal>
            <c:numRef>
              <c:f>'Regions Data 2016'!$G$2:$G$10</c:f>
              <c:numCache>
                <c:formatCode>0</c:formatCode>
                <c:ptCount val="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50.424659284992273</c:v>
                </c:pt>
                <c:pt idx="7">
                  <c:v>#N/A</c:v>
                </c:pt>
                <c:pt idx="8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93FF-4D8C-9845-564F93BCED90}"/>
            </c:ext>
          </c:extLst>
        </c:ser>
        <c:ser>
          <c:idx val="12"/>
          <c:order val="11"/>
          <c:tx>
            <c:strRef>
              <c:f>'Regions Data 2016'!$L$1</c:f>
              <c:strCache>
                <c:ptCount val="1"/>
                <c:pt idx="0">
                  <c:v>London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rgbClr val="7030A0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'Regions Data 2016'!$C$2:$C$10</c:f>
              <c:numCache>
                <c:formatCode>General</c:formatCode>
                <c:ptCount val="9"/>
                <c:pt idx="0">
                  <c:v>28574</c:v>
                </c:pt>
                <c:pt idx="1">
                  <c:v>53299</c:v>
                </c:pt>
                <c:pt idx="2">
                  <c:v>57316</c:v>
                </c:pt>
                <c:pt idx="3">
                  <c:v>63823</c:v>
                </c:pt>
                <c:pt idx="4">
                  <c:v>71041</c:v>
                </c:pt>
                <c:pt idx="5">
                  <c:v>72250</c:v>
                </c:pt>
                <c:pt idx="6">
                  <c:v>86069</c:v>
                </c:pt>
                <c:pt idx="7">
                  <c:v>101982</c:v>
                </c:pt>
                <c:pt idx="8">
                  <c:v>128803</c:v>
                </c:pt>
              </c:numCache>
            </c:numRef>
          </c:xVal>
          <c:yVal>
            <c:numRef>
              <c:f>'Regions Data 2016'!$L$2:$L$10</c:f>
              <c:numCache>
                <c:formatCode>0</c:formatCode>
                <c:ptCount val="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23.058469135035676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93FF-4D8C-9845-564F93BCED90}"/>
            </c:ext>
          </c:extLst>
        </c:ser>
        <c:ser>
          <c:idx val="11"/>
          <c:order val="12"/>
          <c:tx>
            <c:strRef>
              <c:f>'Regions Data 2016'!$K$1</c:f>
              <c:strCache>
                <c:ptCount val="1"/>
                <c:pt idx="0">
                  <c:v>East of England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accent4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'Regions Data 2016'!$C$2:$C$10</c:f>
              <c:numCache>
                <c:formatCode>General</c:formatCode>
                <c:ptCount val="9"/>
                <c:pt idx="0">
                  <c:v>28574</c:v>
                </c:pt>
                <c:pt idx="1">
                  <c:v>53299</c:v>
                </c:pt>
                <c:pt idx="2">
                  <c:v>57316</c:v>
                </c:pt>
                <c:pt idx="3">
                  <c:v>63823</c:v>
                </c:pt>
                <c:pt idx="4">
                  <c:v>71041</c:v>
                </c:pt>
                <c:pt idx="5">
                  <c:v>72250</c:v>
                </c:pt>
                <c:pt idx="6">
                  <c:v>86069</c:v>
                </c:pt>
                <c:pt idx="7">
                  <c:v>101982</c:v>
                </c:pt>
                <c:pt idx="8">
                  <c:v>128803</c:v>
                </c:pt>
              </c:numCache>
            </c:numRef>
          </c:xVal>
          <c:yVal>
            <c:numRef>
              <c:f>'Regions Data 2016'!$K$2:$K$10</c:f>
              <c:numCache>
                <c:formatCode>0</c:formatCode>
                <c:ptCount val="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31.418685121107266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93FF-4D8C-9845-564F93BCED90}"/>
            </c:ext>
          </c:extLst>
        </c:ser>
        <c:ser>
          <c:idx val="10"/>
          <c:order val="13"/>
          <c:tx>
            <c:strRef>
              <c:f>'Regions Data 2016'!$J$1</c:f>
              <c:strCache>
                <c:ptCount val="1"/>
                <c:pt idx="0">
                  <c:v>West Midlands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accent6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'Regions Data 2016'!$C$2:$C$10</c:f>
              <c:numCache>
                <c:formatCode>General</c:formatCode>
                <c:ptCount val="9"/>
                <c:pt idx="0">
                  <c:v>28574</c:v>
                </c:pt>
                <c:pt idx="1">
                  <c:v>53299</c:v>
                </c:pt>
                <c:pt idx="2">
                  <c:v>57316</c:v>
                </c:pt>
                <c:pt idx="3">
                  <c:v>63823</c:v>
                </c:pt>
                <c:pt idx="4">
                  <c:v>71041</c:v>
                </c:pt>
                <c:pt idx="5">
                  <c:v>72250</c:v>
                </c:pt>
                <c:pt idx="6">
                  <c:v>86069</c:v>
                </c:pt>
                <c:pt idx="7">
                  <c:v>101982</c:v>
                </c:pt>
                <c:pt idx="8">
                  <c:v>128803</c:v>
                </c:pt>
              </c:numCache>
            </c:numRef>
          </c:xVal>
          <c:yVal>
            <c:numRef>
              <c:f>'Regions Data 2016'!$J$2:$J$10</c:f>
              <c:numCache>
                <c:formatCode>0</c:formatCode>
                <c:ptCount val="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39.554623386495123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93FF-4D8C-9845-564F93BCE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9117904"/>
        <c:axId val="1419112464"/>
      </c:scatterChart>
      <c:valAx>
        <c:axId val="1419117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Live births</a:t>
                </a:r>
              </a:p>
            </c:rich>
          </c:tx>
          <c:layout>
            <c:manualLayout>
              <c:xMode val="edge"/>
              <c:yMode val="edge"/>
              <c:x val="0.43950370434453995"/>
              <c:y val="0.9519432361849868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19112464"/>
        <c:crossesAt val="-0.15"/>
        <c:crossBetween val="midCat"/>
        <c:majorUnit val="20000"/>
      </c:valAx>
      <c:valAx>
        <c:axId val="1419112464"/>
        <c:scaling>
          <c:orientation val="minMax"/>
          <c:max val="55"/>
          <c:min val="0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Rate of new born infants starting s.31 proceedings within 1 week per 10,000 live births</a:t>
                </a:r>
              </a:p>
            </c:rich>
          </c:tx>
          <c:layout>
            <c:manualLayout>
              <c:xMode val="edge"/>
              <c:yMode val="edge"/>
              <c:x val="8.6422510914183088E-3"/>
              <c:y val="7.4107196727791966E-2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19117904"/>
        <c:crosses val="autoZero"/>
        <c:crossBetween val="midCat"/>
        <c:majorUnit val="5"/>
      </c:valAx>
      <c:spPr>
        <a:noFill/>
        <a:ln w="25400">
          <a:noFill/>
        </a:ln>
      </c:spPr>
    </c:plotArea>
    <c:legend>
      <c:legendPos val="r"/>
      <c:legendEntry>
        <c:idx val="2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ayout>
        <c:manualLayout>
          <c:xMode val="edge"/>
          <c:yMode val="edge"/>
          <c:x val="0.79976884264189818"/>
          <c:y val="1.5059241411858213E-2"/>
          <c:w val="0.19552874626813554"/>
          <c:h val="0.29073025146050296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 panose="020F0502020204030204" pitchFamily="34" charset="0"/>
          <a:ea typeface="Arial"/>
          <a:cs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B0E5D9-B58F-419D-AA12-BCB1473041E7}" type="doc">
      <dgm:prSet loTypeId="urn:microsoft.com/office/officeart/2016/7/layout/VerticalHollowAction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3B4444-205E-4E9F-B1EC-F9068AA6ED62}">
      <dgm:prSet custT="1"/>
      <dgm:spPr/>
      <dgm:t>
        <a:bodyPr/>
        <a:lstStyle/>
        <a:p>
          <a:r>
            <a:rPr lang="en-US" sz="1800" dirty="0"/>
            <a:t>To increase the capacity and capability of researchers and data analysts to use population-level family justice data</a:t>
          </a:r>
        </a:p>
      </dgm:t>
    </dgm:pt>
    <dgm:pt modelId="{E861B6F4-D4C1-4D0C-A185-7C25798E89CE}" type="parTrans" cxnId="{FC6E4ABF-6D6E-4379-93BD-F1E129E4925F}">
      <dgm:prSet/>
      <dgm:spPr/>
      <dgm:t>
        <a:bodyPr/>
        <a:lstStyle/>
        <a:p>
          <a:endParaRPr lang="en-US"/>
        </a:p>
      </dgm:t>
    </dgm:pt>
    <dgm:pt modelId="{FAF3F396-5181-41FC-AFBA-F31DF4E8B243}" type="sibTrans" cxnId="{FC6E4ABF-6D6E-4379-93BD-F1E129E4925F}">
      <dgm:prSet/>
      <dgm:spPr/>
      <dgm:t>
        <a:bodyPr/>
        <a:lstStyle/>
        <a:p>
          <a:endParaRPr lang="en-US"/>
        </a:p>
      </dgm:t>
    </dgm:pt>
    <dgm:pt modelId="{ED58DE45-1DCA-4CDB-8D8D-96BB8C9D27E3}">
      <dgm:prSet custT="1"/>
      <dgm:spPr/>
      <dgm:t>
        <a:bodyPr/>
        <a:lstStyle/>
        <a:p>
          <a:r>
            <a:rPr lang="en-GB" sz="1800" b="1" dirty="0"/>
            <a:t>Supply</a:t>
          </a:r>
          <a:r>
            <a:rPr lang="en-GB" sz="1600" dirty="0"/>
            <a:t>   </a:t>
          </a:r>
          <a:endParaRPr lang="en-US" sz="1600" dirty="0"/>
        </a:p>
      </dgm:t>
    </dgm:pt>
    <dgm:pt modelId="{653C8D14-84AD-4B2E-9248-A749CC6525A8}" type="parTrans" cxnId="{9ACD73B9-A3DA-47DF-A4DE-614C57FD252C}">
      <dgm:prSet/>
      <dgm:spPr/>
      <dgm:t>
        <a:bodyPr/>
        <a:lstStyle/>
        <a:p>
          <a:endParaRPr lang="en-US"/>
        </a:p>
      </dgm:t>
    </dgm:pt>
    <dgm:pt modelId="{3D7A4D3C-9732-429E-B4F5-4EDA93C83CB5}" type="sibTrans" cxnId="{9ACD73B9-A3DA-47DF-A4DE-614C57FD252C}">
      <dgm:prSet/>
      <dgm:spPr/>
      <dgm:t>
        <a:bodyPr/>
        <a:lstStyle/>
        <a:p>
          <a:endParaRPr lang="en-US"/>
        </a:p>
      </dgm:t>
    </dgm:pt>
    <dgm:pt modelId="{66A8BDF7-1D06-4FC1-846C-B27D4D81FD9D}">
      <dgm:prSet custT="1"/>
      <dgm:spPr/>
      <dgm:t>
        <a:bodyPr/>
        <a:lstStyle/>
        <a:p>
          <a:r>
            <a:rPr lang="en-US" sz="1800" dirty="0"/>
            <a:t>To make a measurable difference to the supply of intelligence about how the family justice system is working through routine and specific issue analyses </a:t>
          </a:r>
        </a:p>
      </dgm:t>
    </dgm:pt>
    <dgm:pt modelId="{943C8253-A302-4473-B986-FAC57B598766}" type="parTrans" cxnId="{15B493AA-8749-4CEB-B67F-FB0BDCB6B812}">
      <dgm:prSet/>
      <dgm:spPr/>
      <dgm:t>
        <a:bodyPr/>
        <a:lstStyle/>
        <a:p>
          <a:endParaRPr lang="en-US"/>
        </a:p>
      </dgm:t>
    </dgm:pt>
    <dgm:pt modelId="{437D774C-4A03-4F2D-8EE2-C9CE1CA61A53}" type="sibTrans" cxnId="{15B493AA-8749-4CEB-B67F-FB0BDCB6B812}">
      <dgm:prSet/>
      <dgm:spPr/>
      <dgm:t>
        <a:bodyPr/>
        <a:lstStyle/>
        <a:p>
          <a:endParaRPr lang="en-US"/>
        </a:p>
      </dgm:t>
    </dgm:pt>
    <dgm:pt modelId="{62C70292-CFBB-40D5-B721-DBE7E7852902}">
      <dgm:prSet/>
      <dgm:spPr/>
      <dgm:t>
        <a:bodyPr/>
        <a:lstStyle/>
        <a:p>
          <a:r>
            <a:rPr lang="en-US" b="1" dirty="0"/>
            <a:t>Demonstration</a:t>
          </a:r>
        </a:p>
      </dgm:t>
    </dgm:pt>
    <dgm:pt modelId="{C0B0389A-5B32-4D38-A874-199C2AB781C5}" type="parTrans" cxnId="{F56F3F81-4A21-4218-A03C-5049A28E0E01}">
      <dgm:prSet/>
      <dgm:spPr/>
      <dgm:t>
        <a:bodyPr/>
        <a:lstStyle/>
        <a:p>
          <a:endParaRPr lang="en-US"/>
        </a:p>
      </dgm:t>
    </dgm:pt>
    <dgm:pt modelId="{F966470D-CA84-4405-B49E-B5CA90B61876}" type="sibTrans" cxnId="{F56F3F81-4A21-4218-A03C-5049A28E0E01}">
      <dgm:prSet/>
      <dgm:spPr/>
      <dgm:t>
        <a:bodyPr/>
        <a:lstStyle/>
        <a:p>
          <a:endParaRPr lang="en-US"/>
        </a:p>
      </dgm:t>
    </dgm:pt>
    <dgm:pt modelId="{FFDE68B0-E304-44EB-A932-5E34F15212F2}">
      <dgm:prSet custT="1"/>
      <dgm:spPr/>
      <dgm:t>
        <a:bodyPr/>
        <a:lstStyle/>
        <a:p>
          <a:r>
            <a:rPr lang="en-US" sz="1800" dirty="0"/>
            <a:t>To demonstrate the value of data harmonisation and linkage within the family justice system – children’s pathways projects</a:t>
          </a:r>
        </a:p>
      </dgm:t>
    </dgm:pt>
    <dgm:pt modelId="{14EFA6F4-8150-417C-A68B-C2208969A296}" type="parTrans" cxnId="{25719626-B78E-47A2-BC18-DA50AFB619EE}">
      <dgm:prSet/>
      <dgm:spPr/>
      <dgm:t>
        <a:bodyPr/>
        <a:lstStyle/>
        <a:p>
          <a:endParaRPr lang="en-US"/>
        </a:p>
      </dgm:t>
    </dgm:pt>
    <dgm:pt modelId="{AF3D7A10-FE52-4A0A-8DB7-FD8EA94D4998}" type="sibTrans" cxnId="{25719626-B78E-47A2-BC18-DA50AFB619EE}">
      <dgm:prSet/>
      <dgm:spPr/>
      <dgm:t>
        <a:bodyPr/>
        <a:lstStyle/>
        <a:p>
          <a:endParaRPr lang="en-US"/>
        </a:p>
      </dgm:t>
    </dgm:pt>
    <dgm:pt modelId="{951664F5-5A00-4307-9C17-2DAFD86426F3}">
      <dgm:prSet custT="1"/>
      <dgm:spPr/>
      <dgm:t>
        <a:bodyPr/>
        <a:lstStyle/>
        <a:p>
          <a:r>
            <a:rPr lang="en-GB" sz="1800" b="1" dirty="0"/>
            <a:t>Application</a:t>
          </a:r>
          <a:endParaRPr lang="en-US" sz="1800" b="1" dirty="0"/>
        </a:p>
      </dgm:t>
    </dgm:pt>
    <dgm:pt modelId="{688B692D-08AB-42C7-982B-7C7BA9B1C1C3}" type="parTrans" cxnId="{A74B6FB2-9A7B-4D9B-BA40-1CF3098F023E}">
      <dgm:prSet/>
      <dgm:spPr/>
      <dgm:t>
        <a:bodyPr/>
        <a:lstStyle/>
        <a:p>
          <a:endParaRPr lang="en-US"/>
        </a:p>
      </dgm:t>
    </dgm:pt>
    <dgm:pt modelId="{FDB287EA-1A4C-4090-83CE-30D3493AD62E}" type="sibTrans" cxnId="{A74B6FB2-9A7B-4D9B-BA40-1CF3098F023E}">
      <dgm:prSet/>
      <dgm:spPr/>
      <dgm:t>
        <a:bodyPr/>
        <a:lstStyle/>
        <a:p>
          <a:endParaRPr lang="en-US"/>
        </a:p>
      </dgm:t>
    </dgm:pt>
    <dgm:pt modelId="{6958190C-FA14-4497-A4CB-83FB14643FF3}">
      <dgm:prSet custT="1"/>
      <dgm:spPr/>
      <dgm:t>
        <a:bodyPr/>
        <a:lstStyle/>
        <a:p>
          <a:r>
            <a:rPr lang="en-US" sz="1800" dirty="0"/>
            <a:t>To increase the capacity of policy and practice stakeholders to understand, interpret and apply data  </a:t>
          </a:r>
        </a:p>
      </dgm:t>
    </dgm:pt>
    <dgm:pt modelId="{919F0579-B235-4CAE-B10C-61933C5433B9}" type="parTrans" cxnId="{EFBF3AB1-BDF0-49E2-A72F-30A97508A920}">
      <dgm:prSet/>
      <dgm:spPr/>
      <dgm:t>
        <a:bodyPr/>
        <a:lstStyle/>
        <a:p>
          <a:endParaRPr lang="en-US"/>
        </a:p>
      </dgm:t>
    </dgm:pt>
    <dgm:pt modelId="{E16894E1-9D5B-46ED-AE01-734861085874}" type="sibTrans" cxnId="{EFBF3AB1-BDF0-49E2-A72F-30A97508A920}">
      <dgm:prSet/>
      <dgm:spPr/>
      <dgm:t>
        <a:bodyPr/>
        <a:lstStyle/>
        <a:p>
          <a:endParaRPr lang="en-US"/>
        </a:p>
      </dgm:t>
    </dgm:pt>
    <dgm:pt modelId="{6FAED02D-9252-4038-BFA4-746FF738FD1F}">
      <dgm:prSet custT="1"/>
      <dgm:spPr/>
      <dgm:t>
        <a:bodyPr/>
        <a:lstStyle/>
        <a:p>
          <a:r>
            <a:rPr lang="en-GB" sz="1800" b="1" dirty="0"/>
            <a:t>Capacity</a:t>
          </a:r>
          <a:endParaRPr lang="en-US" sz="1800" b="1" dirty="0"/>
        </a:p>
      </dgm:t>
    </dgm:pt>
    <dgm:pt modelId="{B4A08DC0-FD93-40C1-A43A-E572CB43EC90}" type="sibTrans" cxnId="{041E19C3-5E2D-4E16-B9D0-D79B8526A18A}">
      <dgm:prSet/>
      <dgm:spPr/>
      <dgm:t>
        <a:bodyPr/>
        <a:lstStyle/>
        <a:p>
          <a:endParaRPr lang="en-US"/>
        </a:p>
      </dgm:t>
    </dgm:pt>
    <dgm:pt modelId="{98E42BF4-5A37-4D6E-A522-C779152560D2}" type="parTrans" cxnId="{041E19C3-5E2D-4E16-B9D0-D79B8526A18A}">
      <dgm:prSet/>
      <dgm:spPr/>
      <dgm:t>
        <a:bodyPr/>
        <a:lstStyle/>
        <a:p>
          <a:endParaRPr lang="en-US"/>
        </a:p>
      </dgm:t>
    </dgm:pt>
    <dgm:pt modelId="{558BA99A-D07D-8C4E-8986-E70412AA3BDC}" type="pres">
      <dgm:prSet presAssocID="{5BB0E5D9-B58F-419D-AA12-BCB1473041E7}" presName="Name0" presStyleCnt="0">
        <dgm:presLayoutVars>
          <dgm:dir/>
          <dgm:animLvl val="lvl"/>
          <dgm:resizeHandles val="exact"/>
        </dgm:presLayoutVars>
      </dgm:prSet>
      <dgm:spPr/>
    </dgm:pt>
    <dgm:pt modelId="{5B727945-24D5-E94C-BEF3-EB11D2C8ADD8}" type="pres">
      <dgm:prSet presAssocID="{6FAED02D-9252-4038-BFA4-746FF738FD1F}" presName="linNode" presStyleCnt="0"/>
      <dgm:spPr/>
    </dgm:pt>
    <dgm:pt modelId="{F209E99D-1A36-D542-A84A-FACB5A2BDE16}" type="pres">
      <dgm:prSet presAssocID="{6FAED02D-9252-4038-BFA4-746FF738FD1F}" presName="parentText" presStyleLbl="solidFgAcc1" presStyleIdx="0" presStyleCnt="4" custLinFactNeighborY="3556">
        <dgm:presLayoutVars>
          <dgm:chMax val="1"/>
          <dgm:bulletEnabled/>
        </dgm:presLayoutVars>
      </dgm:prSet>
      <dgm:spPr/>
    </dgm:pt>
    <dgm:pt modelId="{37FD07A2-7A55-0345-997D-1657AC8AF0E5}" type="pres">
      <dgm:prSet presAssocID="{6FAED02D-9252-4038-BFA4-746FF738FD1F}" presName="descendantText" presStyleLbl="alignNode1" presStyleIdx="0" presStyleCnt="4">
        <dgm:presLayoutVars>
          <dgm:bulletEnabled/>
        </dgm:presLayoutVars>
      </dgm:prSet>
      <dgm:spPr/>
    </dgm:pt>
    <dgm:pt modelId="{07C31EF1-2550-BE46-A00F-45B5A6AF569D}" type="pres">
      <dgm:prSet presAssocID="{B4A08DC0-FD93-40C1-A43A-E572CB43EC90}" presName="sp" presStyleCnt="0"/>
      <dgm:spPr/>
    </dgm:pt>
    <dgm:pt modelId="{8580DC09-86A8-0D46-8866-3A05C69E88C5}" type="pres">
      <dgm:prSet presAssocID="{ED58DE45-1DCA-4CDB-8D8D-96BB8C9D27E3}" presName="linNode" presStyleCnt="0"/>
      <dgm:spPr/>
    </dgm:pt>
    <dgm:pt modelId="{3C19189E-2DA7-AA46-8493-B54CD08307FC}" type="pres">
      <dgm:prSet presAssocID="{ED58DE45-1DCA-4CDB-8D8D-96BB8C9D27E3}" presName="parentText" presStyleLbl="solidFgAcc1" presStyleIdx="1" presStyleCnt="4">
        <dgm:presLayoutVars>
          <dgm:chMax val="1"/>
          <dgm:bulletEnabled/>
        </dgm:presLayoutVars>
      </dgm:prSet>
      <dgm:spPr/>
    </dgm:pt>
    <dgm:pt modelId="{FFA5FB55-E54A-1542-9071-E3CF7C8495EF}" type="pres">
      <dgm:prSet presAssocID="{ED58DE45-1DCA-4CDB-8D8D-96BB8C9D27E3}" presName="descendantText" presStyleLbl="alignNode1" presStyleIdx="1" presStyleCnt="4">
        <dgm:presLayoutVars>
          <dgm:bulletEnabled/>
        </dgm:presLayoutVars>
      </dgm:prSet>
      <dgm:spPr/>
    </dgm:pt>
    <dgm:pt modelId="{45ECAA87-9029-6642-A869-2E5DC1335EA6}" type="pres">
      <dgm:prSet presAssocID="{3D7A4D3C-9732-429E-B4F5-4EDA93C83CB5}" presName="sp" presStyleCnt="0"/>
      <dgm:spPr/>
    </dgm:pt>
    <dgm:pt modelId="{6B19DFE2-4F3A-A14A-882D-746E5B092CBC}" type="pres">
      <dgm:prSet presAssocID="{62C70292-CFBB-40D5-B721-DBE7E7852902}" presName="linNode" presStyleCnt="0"/>
      <dgm:spPr/>
    </dgm:pt>
    <dgm:pt modelId="{777F8269-9BDA-F843-AC77-EA00CBAF9664}" type="pres">
      <dgm:prSet presAssocID="{62C70292-CFBB-40D5-B721-DBE7E7852902}" presName="parentText" presStyleLbl="solidFgAcc1" presStyleIdx="2" presStyleCnt="4">
        <dgm:presLayoutVars>
          <dgm:chMax val="1"/>
          <dgm:bulletEnabled/>
        </dgm:presLayoutVars>
      </dgm:prSet>
      <dgm:spPr/>
    </dgm:pt>
    <dgm:pt modelId="{DAEE3B8B-41D8-0E40-B4DA-FEFA12117469}" type="pres">
      <dgm:prSet presAssocID="{62C70292-CFBB-40D5-B721-DBE7E7852902}" presName="descendantText" presStyleLbl="alignNode1" presStyleIdx="2" presStyleCnt="4">
        <dgm:presLayoutVars>
          <dgm:bulletEnabled/>
        </dgm:presLayoutVars>
      </dgm:prSet>
      <dgm:spPr/>
    </dgm:pt>
    <dgm:pt modelId="{C4EB13FA-F018-A94A-8973-7DC98E1EEF98}" type="pres">
      <dgm:prSet presAssocID="{F966470D-CA84-4405-B49E-B5CA90B61876}" presName="sp" presStyleCnt="0"/>
      <dgm:spPr/>
    </dgm:pt>
    <dgm:pt modelId="{849DB1E9-ADD6-FB46-8C71-8E7EA760D6CA}" type="pres">
      <dgm:prSet presAssocID="{951664F5-5A00-4307-9C17-2DAFD86426F3}" presName="linNode" presStyleCnt="0"/>
      <dgm:spPr/>
    </dgm:pt>
    <dgm:pt modelId="{2E62309A-57F4-7049-9366-0F8FD350248A}" type="pres">
      <dgm:prSet presAssocID="{951664F5-5A00-4307-9C17-2DAFD86426F3}" presName="parentText" presStyleLbl="solidFgAcc1" presStyleIdx="3" presStyleCnt="4">
        <dgm:presLayoutVars>
          <dgm:chMax val="1"/>
          <dgm:bulletEnabled/>
        </dgm:presLayoutVars>
      </dgm:prSet>
      <dgm:spPr/>
    </dgm:pt>
    <dgm:pt modelId="{3E5A56CB-1CF5-E44B-A864-3D3B15720652}" type="pres">
      <dgm:prSet presAssocID="{951664F5-5A00-4307-9C17-2DAFD86426F3}" presName="descendantText" presStyleLbl="alignNode1" presStyleIdx="3" presStyleCnt="4">
        <dgm:presLayoutVars>
          <dgm:bulletEnabled/>
        </dgm:presLayoutVars>
      </dgm:prSet>
      <dgm:spPr/>
    </dgm:pt>
  </dgm:ptLst>
  <dgm:cxnLst>
    <dgm:cxn modelId="{A0BE3903-2F42-3048-8BB4-9B1576A050E4}" type="presOf" srcId="{951664F5-5A00-4307-9C17-2DAFD86426F3}" destId="{2E62309A-57F4-7049-9366-0F8FD350248A}" srcOrd="0" destOrd="0" presId="urn:microsoft.com/office/officeart/2016/7/layout/VerticalHollowActionList"/>
    <dgm:cxn modelId="{1F25AA19-439C-2A42-844F-4E03A1B5451E}" type="presOf" srcId="{6958190C-FA14-4497-A4CB-83FB14643FF3}" destId="{3E5A56CB-1CF5-E44B-A864-3D3B15720652}" srcOrd="0" destOrd="0" presId="urn:microsoft.com/office/officeart/2016/7/layout/VerticalHollowActionList"/>
    <dgm:cxn modelId="{25719626-B78E-47A2-BC18-DA50AFB619EE}" srcId="{62C70292-CFBB-40D5-B721-DBE7E7852902}" destId="{FFDE68B0-E304-44EB-A932-5E34F15212F2}" srcOrd="0" destOrd="0" parTransId="{14EFA6F4-8150-417C-A68B-C2208969A296}" sibTransId="{AF3D7A10-FE52-4A0A-8DB7-FD8EA94D4998}"/>
    <dgm:cxn modelId="{8314F479-D657-A849-8300-B581893DCCC6}" type="presOf" srcId="{ED58DE45-1DCA-4CDB-8D8D-96BB8C9D27E3}" destId="{3C19189E-2DA7-AA46-8493-B54CD08307FC}" srcOrd="0" destOrd="0" presId="urn:microsoft.com/office/officeart/2016/7/layout/VerticalHollowActionList"/>
    <dgm:cxn modelId="{F56F3F81-4A21-4218-A03C-5049A28E0E01}" srcId="{5BB0E5D9-B58F-419D-AA12-BCB1473041E7}" destId="{62C70292-CFBB-40D5-B721-DBE7E7852902}" srcOrd="2" destOrd="0" parTransId="{C0B0389A-5B32-4D38-A874-199C2AB781C5}" sibTransId="{F966470D-CA84-4405-B49E-B5CA90B61876}"/>
    <dgm:cxn modelId="{C4A34995-D139-CA4D-A663-E242E2E55637}" type="presOf" srcId="{6FAED02D-9252-4038-BFA4-746FF738FD1F}" destId="{F209E99D-1A36-D542-A84A-FACB5A2BDE16}" srcOrd="0" destOrd="0" presId="urn:microsoft.com/office/officeart/2016/7/layout/VerticalHollowActionList"/>
    <dgm:cxn modelId="{924F2997-8CD2-0449-AE46-28D3E9AC1B2C}" type="presOf" srcId="{62C70292-CFBB-40D5-B721-DBE7E7852902}" destId="{777F8269-9BDA-F843-AC77-EA00CBAF9664}" srcOrd="0" destOrd="0" presId="urn:microsoft.com/office/officeart/2016/7/layout/VerticalHollowActionList"/>
    <dgm:cxn modelId="{15B493AA-8749-4CEB-B67F-FB0BDCB6B812}" srcId="{ED58DE45-1DCA-4CDB-8D8D-96BB8C9D27E3}" destId="{66A8BDF7-1D06-4FC1-846C-B27D4D81FD9D}" srcOrd="0" destOrd="0" parTransId="{943C8253-A302-4473-B986-FAC57B598766}" sibTransId="{437D774C-4A03-4F2D-8EE2-C9CE1CA61A53}"/>
    <dgm:cxn modelId="{AED69CB0-21D5-E846-89FD-075F5BA60056}" type="presOf" srcId="{FB3B4444-205E-4E9F-B1EC-F9068AA6ED62}" destId="{37FD07A2-7A55-0345-997D-1657AC8AF0E5}" srcOrd="0" destOrd="0" presId="urn:microsoft.com/office/officeart/2016/7/layout/VerticalHollowActionList"/>
    <dgm:cxn modelId="{EFBF3AB1-BDF0-49E2-A72F-30A97508A920}" srcId="{951664F5-5A00-4307-9C17-2DAFD86426F3}" destId="{6958190C-FA14-4497-A4CB-83FB14643FF3}" srcOrd="0" destOrd="0" parTransId="{919F0579-B235-4CAE-B10C-61933C5433B9}" sibTransId="{E16894E1-9D5B-46ED-AE01-734861085874}"/>
    <dgm:cxn modelId="{A74B6FB2-9A7B-4D9B-BA40-1CF3098F023E}" srcId="{5BB0E5D9-B58F-419D-AA12-BCB1473041E7}" destId="{951664F5-5A00-4307-9C17-2DAFD86426F3}" srcOrd="3" destOrd="0" parTransId="{688B692D-08AB-42C7-982B-7C7BA9B1C1C3}" sibTransId="{FDB287EA-1A4C-4090-83CE-30D3493AD62E}"/>
    <dgm:cxn modelId="{9ACD73B9-A3DA-47DF-A4DE-614C57FD252C}" srcId="{5BB0E5D9-B58F-419D-AA12-BCB1473041E7}" destId="{ED58DE45-1DCA-4CDB-8D8D-96BB8C9D27E3}" srcOrd="1" destOrd="0" parTransId="{653C8D14-84AD-4B2E-9248-A749CC6525A8}" sibTransId="{3D7A4D3C-9732-429E-B4F5-4EDA93C83CB5}"/>
    <dgm:cxn modelId="{49DEA4B9-C71A-9E44-AB9C-ED4984BDAE84}" type="presOf" srcId="{66A8BDF7-1D06-4FC1-846C-B27D4D81FD9D}" destId="{FFA5FB55-E54A-1542-9071-E3CF7C8495EF}" srcOrd="0" destOrd="0" presId="urn:microsoft.com/office/officeart/2016/7/layout/VerticalHollowActionList"/>
    <dgm:cxn modelId="{CEE696BE-0132-1449-B1AA-A682BBAFC716}" type="presOf" srcId="{5BB0E5D9-B58F-419D-AA12-BCB1473041E7}" destId="{558BA99A-D07D-8C4E-8986-E70412AA3BDC}" srcOrd="0" destOrd="0" presId="urn:microsoft.com/office/officeart/2016/7/layout/VerticalHollowActionList"/>
    <dgm:cxn modelId="{FC6E4ABF-6D6E-4379-93BD-F1E129E4925F}" srcId="{6FAED02D-9252-4038-BFA4-746FF738FD1F}" destId="{FB3B4444-205E-4E9F-B1EC-F9068AA6ED62}" srcOrd="0" destOrd="0" parTransId="{E861B6F4-D4C1-4D0C-A185-7C25798E89CE}" sibTransId="{FAF3F396-5181-41FC-AFBA-F31DF4E8B243}"/>
    <dgm:cxn modelId="{0605D2C1-264D-5043-A40D-0CD1BD71A6C4}" type="presOf" srcId="{FFDE68B0-E304-44EB-A932-5E34F15212F2}" destId="{DAEE3B8B-41D8-0E40-B4DA-FEFA12117469}" srcOrd="0" destOrd="0" presId="urn:microsoft.com/office/officeart/2016/7/layout/VerticalHollowActionList"/>
    <dgm:cxn modelId="{041E19C3-5E2D-4E16-B9D0-D79B8526A18A}" srcId="{5BB0E5D9-B58F-419D-AA12-BCB1473041E7}" destId="{6FAED02D-9252-4038-BFA4-746FF738FD1F}" srcOrd="0" destOrd="0" parTransId="{98E42BF4-5A37-4D6E-A522-C779152560D2}" sibTransId="{B4A08DC0-FD93-40C1-A43A-E572CB43EC90}"/>
    <dgm:cxn modelId="{D786150B-DB68-AF40-9FD6-5F5A25DDF0B9}" type="presParOf" srcId="{558BA99A-D07D-8C4E-8986-E70412AA3BDC}" destId="{5B727945-24D5-E94C-BEF3-EB11D2C8ADD8}" srcOrd="0" destOrd="0" presId="urn:microsoft.com/office/officeart/2016/7/layout/VerticalHollowActionList"/>
    <dgm:cxn modelId="{7BF62D21-03F7-554C-9FAC-A41FCD2F2F49}" type="presParOf" srcId="{5B727945-24D5-E94C-BEF3-EB11D2C8ADD8}" destId="{F209E99D-1A36-D542-A84A-FACB5A2BDE16}" srcOrd="0" destOrd="0" presId="urn:microsoft.com/office/officeart/2016/7/layout/VerticalHollowActionList"/>
    <dgm:cxn modelId="{8ABA260D-C2B2-9646-AAD4-F5252F890877}" type="presParOf" srcId="{5B727945-24D5-E94C-BEF3-EB11D2C8ADD8}" destId="{37FD07A2-7A55-0345-997D-1657AC8AF0E5}" srcOrd="1" destOrd="0" presId="urn:microsoft.com/office/officeart/2016/7/layout/VerticalHollowActionList"/>
    <dgm:cxn modelId="{16328A14-7625-E64A-AEF0-3DBF2F2399BD}" type="presParOf" srcId="{558BA99A-D07D-8C4E-8986-E70412AA3BDC}" destId="{07C31EF1-2550-BE46-A00F-45B5A6AF569D}" srcOrd="1" destOrd="0" presId="urn:microsoft.com/office/officeart/2016/7/layout/VerticalHollowActionList"/>
    <dgm:cxn modelId="{E7E27DFD-D59E-B44F-ADA8-33BB004D725D}" type="presParOf" srcId="{558BA99A-D07D-8C4E-8986-E70412AA3BDC}" destId="{8580DC09-86A8-0D46-8866-3A05C69E88C5}" srcOrd="2" destOrd="0" presId="urn:microsoft.com/office/officeart/2016/7/layout/VerticalHollowActionList"/>
    <dgm:cxn modelId="{6149712E-4381-0A49-AC9C-5278B909F58A}" type="presParOf" srcId="{8580DC09-86A8-0D46-8866-3A05C69E88C5}" destId="{3C19189E-2DA7-AA46-8493-B54CD08307FC}" srcOrd="0" destOrd="0" presId="urn:microsoft.com/office/officeart/2016/7/layout/VerticalHollowActionList"/>
    <dgm:cxn modelId="{2A6111F5-0C6E-0F41-94B8-66A1BFDEDB1A}" type="presParOf" srcId="{8580DC09-86A8-0D46-8866-3A05C69E88C5}" destId="{FFA5FB55-E54A-1542-9071-E3CF7C8495EF}" srcOrd="1" destOrd="0" presId="urn:microsoft.com/office/officeart/2016/7/layout/VerticalHollowActionList"/>
    <dgm:cxn modelId="{875898AC-0981-8B48-9D90-2A3CB07C0637}" type="presParOf" srcId="{558BA99A-D07D-8C4E-8986-E70412AA3BDC}" destId="{45ECAA87-9029-6642-A869-2E5DC1335EA6}" srcOrd="3" destOrd="0" presId="urn:microsoft.com/office/officeart/2016/7/layout/VerticalHollowActionList"/>
    <dgm:cxn modelId="{383D645D-064B-D648-BBED-E66F03A22202}" type="presParOf" srcId="{558BA99A-D07D-8C4E-8986-E70412AA3BDC}" destId="{6B19DFE2-4F3A-A14A-882D-746E5B092CBC}" srcOrd="4" destOrd="0" presId="urn:microsoft.com/office/officeart/2016/7/layout/VerticalHollowActionList"/>
    <dgm:cxn modelId="{EF5B91AF-DA9F-5C49-BDD0-FD916D4DE5B0}" type="presParOf" srcId="{6B19DFE2-4F3A-A14A-882D-746E5B092CBC}" destId="{777F8269-9BDA-F843-AC77-EA00CBAF9664}" srcOrd="0" destOrd="0" presId="urn:microsoft.com/office/officeart/2016/7/layout/VerticalHollowActionList"/>
    <dgm:cxn modelId="{7A225BD1-5689-334E-AA49-31DCD0DD0CFA}" type="presParOf" srcId="{6B19DFE2-4F3A-A14A-882D-746E5B092CBC}" destId="{DAEE3B8B-41D8-0E40-B4DA-FEFA12117469}" srcOrd="1" destOrd="0" presId="urn:microsoft.com/office/officeart/2016/7/layout/VerticalHollowActionList"/>
    <dgm:cxn modelId="{C0CE4B49-0C89-544E-989C-57CBDFC9D996}" type="presParOf" srcId="{558BA99A-D07D-8C4E-8986-E70412AA3BDC}" destId="{C4EB13FA-F018-A94A-8973-7DC98E1EEF98}" srcOrd="5" destOrd="0" presId="urn:microsoft.com/office/officeart/2016/7/layout/VerticalHollowActionList"/>
    <dgm:cxn modelId="{9E043293-DCBE-D944-A2C3-A9952C320C40}" type="presParOf" srcId="{558BA99A-D07D-8C4E-8986-E70412AA3BDC}" destId="{849DB1E9-ADD6-FB46-8C71-8E7EA760D6CA}" srcOrd="6" destOrd="0" presId="urn:microsoft.com/office/officeart/2016/7/layout/VerticalHollowActionList"/>
    <dgm:cxn modelId="{F584AECF-37FA-3B40-9722-957C719C52C0}" type="presParOf" srcId="{849DB1E9-ADD6-FB46-8C71-8E7EA760D6CA}" destId="{2E62309A-57F4-7049-9366-0F8FD350248A}" srcOrd="0" destOrd="0" presId="urn:microsoft.com/office/officeart/2016/7/layout/VerticalHollowActionList"/>
    <dgm:cxn modelId="{8BA650D1-DAE5-0445-BB07-EB864C5D39D6}" type="presParOf" srcId="{849DB1E9-ADD6-FB46-8C71-8E7EA760D6CA}" destId="{3E5A56CB-1CF5-E44B-A864-3D3B15720652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F22A64-2B8F-4F02-A16C-E840856CCB4A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93F375-6675-4E84-86E2-051829FC9A9B}">
      <dgm:prSet custT="1"/>
      <dgm:spPr/>
      <dgm:t>
        <a:bodyPr/>
        <a:lstStyle/>
        <a:p>
          <a:r>
            <a:rPr lang="en-GB" sz="1600" b="1" dirty="0"/>
            <a:t>Accelerates</a:t>
          </a:r>
          <a:r>
            <a:rPr lang="en-GB" sz="1600" dirty="0"/>
            <a:t> access to relevant population data</a:t>
          </a:r>
        </a:p>
      </dgm:t>
    </dgm:pt>
    <dgm:pt modelId="{A33F790D-8295-4FCE-A5C9-D8DEFC154DAF}" type="parTrans" cxnId="{09096134-C135-4F99-9D60-64F0FCCC9143}">
      <dgm:prSet/>
      <dgm:spPr/>
      <dgm:t>
        <a:bodyPr/>
        <a:lstStyle/>
        <a:p>
          <a:endParaRPr lang="en-US"/>
        </a:p>
      </dgm:t>
    </dgm:pt>
    <dgm:pt modelId="{E8869775-969B-4F01-B582-2A04D0CCD304}" type="sibTrans" cxnId="{09096134-C135-4F99-9D60-64F0FCCC9143}">
      <dgm:prSet/>
      <dgm:spPr/>
      <dgm:t>
        <a:bodyPr/>
        <a:lstStyle/>
        <a:p>
          <a:endParaRPr lang="en-US" dirty="0"/>
        </a:p>
      </dgm:t>
    </dgm:pt>
    <dgm:pt modelId="{F2FFFAD7-6ECA-42F2-9AB3-88CBE6BDC7C6}">
      <dgm:prSet custT="1"/>
      <dgm:spPr/>
      <dgm:t>
        <a:bodyPr/>
        <a:lstStyle/>
        <a:p>
          <a:r>
            <a:rPr lang="en-GB" sz="1400" dirty="0"/>
            <a:t>Delivers</a:t>
          </a:r>
          <a:r>
            <a:rPr lang="en-GB" sz="1600" dirty="0"/>
            <a:t> a combination of quick wins &amp; more complex analyses </a:t>
          </a:r>
          <a:r>
            <a:rPr lang="en-GB" sz="1600" b="1" dirty="0"/>
            <a:t>agreed with stakeholders</a:t>
          </a:r>
        </a:p>
      </dgm:t>
    </dgm:pt>
    <dgm:pt modelId="{1B060108-9612-4CFB-BA7E-4265CCF419D5}" type="parTrans" cxnId="{FBC9458E-2695-49B8-852D-9271603F67CF}">
      <dgm:prSet/>
      <dgm:spPr/>
      <dgm:t>
        <a:bodyPr/>
        <a:lstStyle/>
        <a:p>
          <a:endParaRPr lang="en-US"/>
        </a:p>
      </dgm:t>
    </dgm:pt>
    <dgm:pt modelId="{DD7791E7-4AE4-4F69-A206-EE50EF745140}" type="sibTrans" cxnId="{FBC9458E-2695-49B8-852D-9271603F67CF}">
      <dgm:prSet/>
      <dgm:spPr/>
      <dgm:t>
        <a:bodyPr/>
        <a:lstStyle/>
        <a:p>
          <a:endParaRPr lang="en-US" dirty="0"/>
        </a:p>
      </dgm:t>
    </dgm:pt>
    <dgm:pt modelId="{65A6DA05-08CC-404F-A794-D19808029A48}">
      <dgm:prSet custT="1"/>
      <dgm:spPr/>
      <dgm:t>
        <a:bodyPr/>
        <a:lstStyle/>
        <a:p>
          <a:r>
            <a:rPr lang="en-GB" sz="1600" dirty="0"/>
            <a:t>Over time, a </a:t>
          </a:r>
          <a:r>
            <a:rPr lang="en-GB" sz="1600" b="1" dirty="0"/>
            <a:t>community is grown </a:t>
          </a:r>
          <a:r>
            <a:rPr lang="en-GB" sz="1600" dirty="0"/>
            <a:t>based on principles of co-operation and mutual support </a:t>
          </a:r>
          <a:endParaRPr lang="en-US" sz="1600" dirty="0"/>
        </a:p>
      </dgm:t>
    </dgm:pt>
    <dgm:pt modelId="{3B9D5032-4409-40C6-8280-3AD9F39D3018}" type="parTrans" cxnId="{B072850A-C212-4073-A977-4068FEC6BBDD}">
      <dgm:prSet/>
      <dgm:spPr/>
      <dgm:t>
        <a:bodyPr/>
        <a:lstStyle/>
        <a:p>
          <a:endParaRPr lang="en-US"/>
        </a:p>
      </dgm:t>
    </dgm:pt>
    <dgm:pt modelId="{7BAE5628-31AF-40ED-A219-24406072AA18}" type="sibTrans" cxnId="{B072850A-C212-4073-A977-4068FEC6BBDD}">
      <dgm:prSet/>
      <dgm:spPr/>
      <dgm:t>
        <a:bodyPr/>
        <a:lstStyle/>
        <a:p>
          <a:endParaRPr lang="en-US" dirty="0"/>
        </a:p>
      </dgm:t>
    </dgm:pt>
    <dgm:pt modelId="{B54BFAE7-AEEF-4504-8107-43770B2D393B}">
      <dgm:prSet custT="1"/>
      <dgm:spPr/>
      <dgm:t>
        <a:bodyPr/>
        <a:lstStyle/>
        <a:p>
          <a:r>
            <a:rPr lang="en-GB" sz="1400" b="1" dirty="0"/>
            <a:t>Generates / is responsive to </a:t>
          </a:r>
          <a:r>
            <a:rPr lang="en-GB" sz="1400" b="0" dirty="0"/>
            <a:t>knowledge about translation, interpretation &amp; application</a:t>
          </a:r>
        </a:p>
      </dgm:t>
    </dgm:pt>
    <dgm:pt modelId="{683B5DE4-CBCB-44D2-BA68-D27F154C6EF4}" type="parTrans" cxnId="{5CB338E1-019E-48FF-8741-B92F55FA95FA}">
      <dgm:prSet/>
      <dgm:spPr/>
      <dgm:t>
        <a:bodyPr/>
        <a:lstStyle/>
        <a:p>
          <a:endParaRPr lang="en-US"/>
        </a:p>
      </dgm:t>
    </dgm:pt>
    <dgm:pt modelId="{00F3264A-E539-4647-9919-B6089035C515}" type="sibTrans" cxnId="{5CB338E1-019E-48FF-8741-B92F55FA95FA}">
      <dgm:prSet/>
      <dgm:spPr/>
      <dgm:t>
        <a:bodyPr/>
        <a:lstStyle/>
        <a:p>
          <a:endParaRPr lang="en-US" dirty="0"/>
        </a:p>
      </dgm:t>
    </dgm:pt>
    <dgm:pt modelId="{64116A84-7F16-4E14-AD6F-AC2A7CFE3F58}">
      <dgm:prSet/>
      <dgm:spPr/>
      <dgm:t>
        <a:bodyPr/>
        <a:lstStyle/>
        <a:p>
          <a:r>
            <a:rPr lang="en-GB" b="1" dirty="0"/>
            <a:t>Works in partnership </a:t>
          </a:r>
          <a:r>
            <a:rPr lang="en-GB" dirty="0"/>
            <a:t>with Cafcass England &amp; Cymru - &amp; other organisations to shape outputs and maximise reach</a:t>
          </a:r>
          <a:endParaRPr lang="en-US" dirty="0"/>
        </a:p>
      </dgm:t>
    </dgm:pt>
    <dgm:pt modelId="{C4A34EA6-F59E-436B-9CF7-537B29587020}" type="parTrans" cxnId="{05A332CF-03BC-48D7-81EF-7DE3374F2A9B}">
      <dgm:prSet/>
      <dgm:spPr/>
      <dgm:t>
        <a:bodyPr/>
        <a:lstStyle/>
        <a:p>
          <a:endParaRPr lang="en-US"/>
        </a:p>
      </dgm:t>
    </dgm:pt>
    <dgm:pt modelId="{2B360243-3FE6-4A3B-91F5-5BFC454660AB}" type="sibTrans" cxnId="{05A332CF-03BC-48D7-81EF-7DE3374F2A9B}">
      <dgm:prSet/>
      <dgm:spPr/>
      <dgm:t>
        <a:bodyPr/>
        <a:lstStyle/>
        <a:p>
          <a:endParaRPr lang="en-US" dirty="0"/>
        </a:p>
      </dgm:t>
    </dgm:pt>
    <dgm:pt modelId="{D71D7FA0-BF5F-FE48-985D-47C56928552B}">
      <dgm:prSet custT="1"/>
      <dgm:spPr/>
      <dgm:t>
        <a:bodyPr/>
        <a:lstStyle/>
        <a:p>
          <a:r>
            <a:rPr lang="en-GB" sz="1400" b="1" dirty="0"/>
            <a:t>Engages</a:t>
          </a:r>
          <a:r>
            <a:rPr lang="en-GB" sz="1400" b="1" baseline="0" dirty="0"/>
            <a:t> with data providers </a:t>
          </a:r>
          <a:r>
            <a:rPr lang="en-GB" sz="1400" baseline="0" dirty="0"/>
            <a:t>and stimulates conversation about the </a:t>
          </a:r>
          <a:r>
            <a:rPr lang="en-GB" sz="1400" b="1" baseline="0" dirty="0"/>
            <a:t>improvement</a:t>
          </a:r>
          <a:r>
            <a:rPr lang="en-GB" sz="1400" baseline="0" dirty="0"/>
            <a:t> of national data</a:t>
          </a:r>
          <a:endParaRPr lang="en-US" sz="1400" dirty="0"/>
        </a:p>
      </dgm:t>
    </dgm:pt>
    <dgm:pt modelId="{4C481CD9-083C-9F49-8C41-8D75682C9172}" type="parTrans" cxnId="{858C6D21-F7D7-DF45-B021-7FDA75479751}">
      <dgm:prSet/>
      <dgm:spPr/>
      <dgm:t>
        <a:bodyPr/>
        <a:lstStyle/>
        <a:p>
          <a:endParaRPr lang="en-US"/>
        </a:p>
      </dgm:t>
    </dgm:pt>
    <dgm:pt modelId="{85CC9A31-3DEE-A547-B2F1-46E8BFC16BC9}" type="sibTrans" cxnId="{858C6D21-F7D7-DF45-B021-7FDA75479751}">
      <dgm:prSet/>
      <dgm:spPr/>
      <dgm:t>
        <a:bodyPr/>
        <a:lstStyle/>
        <a:p>
          <a:endParaRPr lang="en-US" dirty="0"/>
        </a:p>
      </dgm:t>
    </dgm:pt>
    <dgm:pt modelId="{14C713B9-8CA5-2C41-ACFA-D3E051E57837}">
      <dgm:prSet custT="1"/>
      <dgm:spPr/>
      <dgm:t>
        <a:bodyPr/>
        <a:lstStyle/>
        <a:p>
          <a:r>
            <a:rPr lang="en-GB" sz="1400" b="1" dirty="0"/>
            <a:t>Supports the uptake </a:t>
          </a:r>
          <a:r>
            <a:rPr lang="en-GB" sz="1400" dirty="0"/>
            <a:t>of outputs that are </a:t>
          </a:r>
          <a:r>
            <a:rPr lang="en-GB" sz="1400" b="1" dirty="0"/>
            <a:t>relevant, regular, trusted</a:t>
          </a:r>
          <a:r>
            <a:rPr lang="en-GB" sz="1400" dirty="0"/>
            <a:t> and </a:t>
          </a:r>
          <a:r>
            <a:rPr lang="en-GB" sz="1400" b="1" dirty="0"/>
            <a:t>accessible</a:t>
          </a:r>
          <a:endParaRPr lang="en-US" sz="1400" b="1" dirty="0"/>
        </a:p>
      </dgm:t>
    </dgm:pt>
    <dgm:pt modelId="{300C7A3A-BCA3-0343-B5FD-57643DFE9D66}" type="parTrans" cxnId="{C501B3FE-F01E-8241-AFB1-30A91301EFC3}">
      <dgm:prSet/>
      <dgm:spPr/>
      <dgm:t>
        <a:bodyPr/>
        <a:lstStyle/>
        <a:p>
          <a:endParaRPr lang="en-US"/>
        </a:p>
      </dgm:t>
    </dgm:pt>
    <dgm:pt modelId="{C5E29C30-4652-A84A-96B5-38C09742C485}" type="sibTrans" cxnId="{C501B3FE-F01E-8241-AFB1-30A91301EFC3}">
      <dgm:prSet/>
      <dgm:spPr/>
      <dgm:t>
        <a:bodyPr/>
        <a:lstStyle/>
        <a:p>
          <a:endParaRPr lang="en-US" dirty="0"/>
        </a:p>
      </dgm:t>
    </dgm:pt>
    <dgm:pt modelId="{813CEC66-1AC6-C348-AAF5-484EA41FD8A6}">
      <dgm:prSet custT="1"/>
      <dgm:spPr/>
      <dgm:t>
        <a:bodyPr/>
        <a:lstStyle/>
        <a:p>
          <a:r>
            <a:rPr lang="en-GB" sz="1400" b="1" dirty="0"/>
            <a:t>Data starts conversations </a:t>
          </a:r>
          <a:r>
            <a:rPr lang="en-GB" sz="1400" b="0" dirty="0"/>
            <a:t>…. expertise is never located in one place</a:t>
          </a:r>
        </a:p>
      </dgm:t>
    </dgm:pt>
    <dgm:pt modelId="{451ED367-092B-FA42-9843-95C6FBC049F4}" type="parTrans" cxnId="{C033A648-3FC5-6345-BAFD-46B0E80E72FC}">
      <dgm:prSet/>
      <dgm:spPr/>
      <dgm:t>
        <a:bodyPr/>
        <a:lstStyle/>
        <a:p>
          <a:endParaRPr lang="en-US"/>
        </a:p>
      </dgm:t>
    </dgm:pt>
    <dgm:pt modelId="{C0224AC8-8399-7D49-8635-931E821C242D}" type="sibTrans" cxnId="{C033A648-3FC5-6345-BAFD-46B0E80E72FC}">
      <dgm:prSet/>
      <dgm:spPr/>
      <dgm:t>
        <a:bodyPr/>
        <a:lstStyle/>
        <a:p>
          <a:endParaRPr lang="en-US"/>
        </a:p>
      </dgm:t>
    </dgm:pt>
    <dgm:pt modelId="{6E112593-60C6-824E-B01D-82A918DFB688}" type="pres">
      <dgm:prSet presAssocID="{5AF22A64-2B8F-4F02-A16C-E840856CCB4A}" presName="Name0" presStyleCnt="0">
        <dgm:presLayoutVars>
          <dgm:dir/>
          <dgm:resizeHandles val="exact"/>
        </dgm:presLayoutVars>
      </dgm:prSet>
      <dgm:spPr/>
    </dgm:pt>
    <dgm:pt modelId="{06561A51-2EC5-2E4B-8A3A-8A741A4F4919}" type="pres">
      <dgm:prSet presAssocID="{7193F375-6675-4E84-86E2-051829FC9A9B}" presName="node" presStyleLbl="node1" presStyleIdx="0" presStyleCnt="8">
        <dgm:presLayoutVars>
          <dgm:bulletEnabled val="1"/>
        </dgm:presLayoutVars>
      </dgm:prSet>
      <dgm:spPr/>
    </dgm:pt>
    <dgm:pt modelId="{18FF5A90-6027-864A-9E59-E9FEE825974D}" type="pres">
      <dgm:prSet presAssocID="{E8869775-969B-4F01-B582-2A04D0CCD304}" presName="sibTrans" presStyleLbl="sibTrans1D1" presStyleIdx="0" presStyleCnt="7"/>
      <dgm:spPr/>
    </dgm:pt>
    <dgm:pt modelId="{E4735F16-C126-7A44-8888-EB203AB5D973}" type="pres">
      <dgm:prSet presAssocID="{E8869775-969B-4F01-B582-2A04D0CCD304}" presName="connectorText" presStyleLbl="sibTrans1D1" presStyleIdx="0" presStyleCnt="7"/>
      <dgm:spPr/>
    </dgm:pt>
    <dgm:pt modelId="{8CC6B596-5FCA-5948-9139-32E76D3E46A8}" type="pres">
      <dgm:prSet presAssocID="{F2FFFAD7-6ECA-42F2-9AB3-88CBE6BDC7C6}" presName="node" presStyleLbl="node1" presStyleIdx="1" presStyleCnt="8">
        <dgm:presLayoutVars>
          <dgm:bulletEnabled val="1"/>
        </dgm:presLayoutVars>
      </dgm:prSet>
      <dgm:spPr/>
    </dgm:pt>
    <dgm:pt modelId="{317C4E7E-7F27-6F47-8EE8-641919836BE6}" type="pres">
      <dgm:prSet presAssocID="{DD7791E7-4AE4-4F69-A206-EE50EF745140}" presName="sibTrans" presStyleLbl="sibTrans1D1" presStyleIdx="1" presStyleCnt="7"/>
      <dgm:spPr/>
    </dgm:pt>
    <dgm:pt modelId="{F39CEA12-A5F1-5D4C-86A0-B4D8134E1436}" type="pres">
      <dgm:prSet presAssocID="{DD7791E7-4AE4-4F69-A206-EE50EF745140}" presName="connectorText" presStyleLbl="sibTrans1D1" presStyleIdx="1" presStyleCnt="7"/>
      <dgm:spPr/>
    </dgm:pt>
    <dgm:pt modelId="{A1FBD254-C2A7-F94D-83DD-6EFFE51FB897}" type="pres">
      <dgm:prSet presAssocID="{14C713B9-8CA5-2C41-ACFA-D3E051E57837}" presName="node" presStyleLbl="node1" presStyleIdx="2" presStyleCnt="8">
        <dgm:presLayoutVars>
          <dgm:bulletEnabled val="1"/>
        </dgm:presLayoutVars>
      </dgm:prSet>
      <dgm:spPr/>
    </dgm:pt>
    <dgm:pt modelId="{084A0355-61B7-C648-9F6B-7BA66772BD7E}" type="pres">
      <dgm:prSet presAssocID="{C5E29C30-4652-A84A-96B5-38C09742C485}" presName="sibTrans" presStyleLbl="sibTrans1D1" presStyleIdx="2" presStyleCnt="7"/>
      <dgm:spPr/>
    </dgm:pt>
    <dgm:pt modelId="{903A8545-4C27-2046-9C64-BC704DFD2C03}" type="pres">
      <dgm:prSet presAssocID="{C5E29C30-4652-A84A-96B5-38C09742C485}" presName="connectorText" presStyleLbl="sibTrans1D1" presStyleIdx="2" presStyleCnt="7"/>
      <dgm:spPr/>
    </dgm:pt>
    <dgm:pt modelId="{892587DE-132A-5148-82DF-04B6D08B2822}" type="pres">
      <dgm:prSet presAssocID="{65A6DA05-08CC-404F-A794-D19808029A48}" presName="node" presStyleLbl="node1" presStyleIdx="3" presStyleCnt="8">
        <dgm:presLayoutVars>
          <dgm:bulletEnabled val="1"/>
        </dgm:presLayoutVars>
      </dgm:prSet>
      <dgm:spPr/>
    </dgm:pt>
    <dgm:pt modelId="{5E6F378A-2517-934E-AA30-55799EDABB35}" type="pres">
      <dgm:prSet presAssocID="{7BAE5628-31AF-40ED-A219-24406072AA18}" presName="sibTrans" presStyleLbl="sibTrans1D1" presStyleIdx="3" presStyleCnt="7"/>
      <dgm:spPr/>
    </dgm:pt>
    <dgm:pt modelId="{08BEAC1A-3310-F744-BBA1-6E970C1A8079}" type="pres">
      <dgm:prSet presAssocID="{7BAE5628-31AF-40ED-A219-24406072AA18}" presName="connectorText" presStyleLbl="sibTrans1D1" presStyleIdx="3" presStyleCnt="7"/>
      <dgm:spPr/>
    </dgm:pt>
    <dgm:pt modelId="{D12529E9-E260-604D-BFA8-771BFF56512C}" type="pres">
      <dgm:prSet presAssocID="{B54BFAE7-AEEF-4504-8107-43770B2D393B}" presName="node" presStyleLbl="node1" presStyleIdx="4" presStyleCnt="8">
        <dgm:presLayoutVars>
          <dgm:bulletEnabled val="1"/>
        </dgm:presLayoutVars>
      </dgm:prSet>
      <dgm:spPr/>
    </dgm:pt>
    <dgm:pt modelId="{9998BC0C-3744-084D-93EB-565C3D611767}" type="pres">
      <dgm:prSet presAssocID="{00F3264A-E539-4647-9919-B6089035C515}" presName="sibTrans" presStyleLbl="sibTrans1D1" presStyleIdx="4" presStyleCnt="7"/>
      <dgm:spPr/>
    </dgm:pt>
    <dgm:pt modelId="{1884E493-092C-3544-9A0D-996539506F33}" type="pres">
      <dgm:prSet presAssocID="{00F3264A-E539-4647-9919-B6089035C515}" presName="connectorText" presStyleLbl="sibTrans1D1" presStyleIdx="4" presStyleCnt="7"/>
      <dgm:spPr/>
    </dgm:pt>
    <dgm:pt modelId="{D7EC58EE-6CBD-5945-B8EC-397799A13D24}" type="pres">
      <dgm:prSet presAssocID="{64116A84-7F16-4E14-AD6F-AC2A7CFE3F58}" presName="node" presStyleLbl="node1" presStyleIdx="5" presStyleCnt="8">
        <dgm:presLayoutVars>
          <dgm:bulletEnabled val="1"/>
        </dgm:presLayoutVars>
      </dgm:prSet>
      <dgm:spPr/>
    </dgm:pt>
    <dgm:pt modelId="{287DCD79-CC52-1D44-B894-8EC2124348A7}" type="pres">
      <dgm:prSet presAssocID="{2B360243-3FE6-4A3B-91F5-5BFC454660AB}" presName="sibTrans" presStyleLbl="sibTrans1D1" presStyleIdx="5" presStyleCnt="7"/>
      <dgm:spPr/>
    </dgm:pt>
    <dgm:pt modelId="{13D63C0D-376B-1E48-BB5A-58E371BD8F3D}" type="pres">
      <dgm:prSet presAssocID="{2B360243-3FE6-4A3B-91F5-5BFC454660AB}" presName="connectorText" presStyleLbl="sibTrans1D1" presStyleIdx="5" presStyleCnt="7"/>
      <dgm:spPr/>
    </dgm:pt>
    <dgm:pt modelId="{CE97879A-B669-1A43-B773-4505B8C608A4}" type="pres">
      <dgm:prSet presAssocID="{D71D7FA0-BF5F-FE48-985D-47C56928552B}" presName="node" presStyleLbl="node1" presStyleIdx="6" presStyleCnt="8">
        <dgm:presLayoutVars>
          <dgm:bulletEnabled val="1"/>
        </dgm:presLayoutVars>
      </dgm:prSet>
      <dgm:spPr/>
    </dgm:pt>
    <dgm:pt modelId="{56EF7424-65B7-AC44-90BA-58CE1E223A4A}" type="pres">
      <dgm:prSet presAssocID="{85CC9A31-3DEE-A547-B2F1-46E8BFC16BC9}" presName="sibTrans" presStyleLbl="sibTrans1D1" presStyleIdx="6" presStyleCnt="7"/>
      <dgm:spPr/>
    </dgm:pt>
    <dgm:pt modelId="{01685EA3-86EF-C544-9AAE-FA171B71612A}" type="pres">
      <dgm:prSet presAssocID="{85CC9A31-3DEE-A547-B2F1-46E8BFC16BC9}" presName="connectorText" presStyleLbl="sibTrans1D1" presStyleIdx="6" presStyleCnt="7"/>
      <dgm:spPr/>
    </dgm:pt>
    <dgm:pt modelId="{86B9142D-C333-AA41-8C96-865039B571A0}" type="pres">
      <dgm:prSet presAssocID="{813CEC66-1AC6-C348-AAF5-484EA41FD8A6}" presName="node" presStyleLbl="node1" presStyleIdx="7" presStyleCnt="8">
        <dgm:presLayoutVars>
          <dgm:bulletEnabled val="1"/>
        </dgm:presLayoutVars>
      </dgm:prSet>
      <dgm:spPr/>
    </dgm:pt>
  </dgm:ptLst>
  <dgm:cxnLst>
    <dgm:cxn modelId="{B072850A-C212-4073-A977-4068FEC6BBDD}" srcId="{5AF22A64-2B8F-4F02-A16C-E840856CCB4A}" destId="{65A6DA05-08CC-404F-A794-D19808029A48}" srcOrd="3" destOrd="0" parTransId="{3B9D5032-4409-40C6-8280-3AD9F39D3018}" sibTransId="{7BAE5628-31AF-40ED-A219-24406072AA18}"/>
    <dgm:cxn modelId="{68481016-C64B-254C-9192-FCECF22A00D9}" type="presOf" srcId="{2B360243-3FE6-4A3B-91F5-5BFC454660AB}" destId="{287DCD79-CC52-1D44-B894-8EC2124348A7}" srcOrd="0" destOrd="0" presId="urn:microsoft.com/office/officeart/2016/7/layout/RepeatingBendingProcessNew"/>
    <dgm:cxn modelId="{A7F3C320-B4A0-4A48-972A-8CBEC057E97D}" type="presOf" srcId="{2B360243-3FE6-4A3B-91F5-5BFC454660AB}" destId="{13D63C0D-376B-1E48-BB5A-58E371BD8F3D}" srcOrd="1" destOrd="0" presId="urn:microsoft.com/office/officeart/2016/7/layout/RepeatingBendingProcessNew"/>
    <dgm:cxn modelId="{858C6D21-F7D7-DF45-B021-7FDA75479751}" srcId="{5AF22A64-2B8F-4F02-A16C-E840856CCB4A}" destId="{D71D7FA0-BF5F-FE48-985D-47C56928552B}" srcOrd="6" destOrd="0" parTransId="{4C481CD9-083C-9F49-8C41-8D75682C9172}" sibTransId="{85CC9A31-3DEE-A547-B2F1-46E8BFC16BC9}"/>
    <dgm:cxn modelId="{1A7CF521-204A-3C4C-A1C8-8AD656F23CDF}" type="presOf" srcId="{DD7791E7-4AE4-4F69-A206-EE50EF745140}" destId="{317C4E7E-7F27-6F47-8EE8-641919836BE6}" srcOrd="0" destOrd="0" presId="urn:microsoft.com/office/officeart/2016/7/layout/RepeatingBendingProcessNew"/>
    <dgm:cxn modelId="{EE6F7933-C193-924E-B3AB-6F648E77525C}" type="presOf" srcId="{5AF22A64-2B8F-4F02-A16C-E840856CCB4A}" destId="{6E112593-60C6-824E-B01D-82A918DFB688}" srcOrd="0" destOrd="0" presId="urn:microsoft.com/office/officeart/2016/7/layout/RepeatingBendingProcessNew"/>
    <dgm:cxn modelId="{09096134-C135-4F99-9D60-64F0FCCC9143}" srcId="{5AF22A64-2B8F-4F02-A16C-E840856CCB4A}" destId="{7193F375-6675-4E84-86E2-051829FC9A9B}" srcOrd="0" destOrd="0" parTransId="{A33F790D-8295-4FCE-A5C9-D8DEFC154DAF}" sibTransId="{E8869775-969B-4F01-B582-2A04D0CCD304}"/>
    <dgm:cxn modelId="{6909A838-3A21-E543-982D-72D5480BAEAB}" type="presOf" srcId="{F2FFFAD7-6ECA-42F2-9AB3-88CBE6BDC7C6}" destId="{8CC6B596-5FCA-5948-9139-32E76D3E46A8}" srcOrd="0" destOrd="0" presId="urn:microsoft.com/office/officeart/2016/7/layout/RepeatingBendingProcessNew"/>
    <dgm:cxn modelId="{83B8BB46-0205-AC47-B5CA-6149FB687E3F}" type="presOf" srcId="{E8869775-969B-4F01-B582-2A04D0CCD304}" destId="{18FF5A90-6027-864A-9E59-E9FEE825974D}" srcOrd="0" destOrd="0" presId="urn:microsoft.com/office/officeart/2016/7/layout/RepeatingBendingProcessNew"/>
    <dgm:cxn modelId="{C033A648-3FC5-6345-BAFD-46B0E80E72FC}" srcId="{5AF22A64-2B8F-4F02-A16C-E840856CCB4A}" destId="{813CEC66-1AC6-C348-AAF5-484EA41FD8A6}" srcOrd="7" destOrd="0" parTransId="{451ED367-092B-FA42-9843-95C6FBC049F4}" sibTransId="{C0224AC8-8399-7D49-8635-931E821C242D}"/>
    <dgm:cxn modelId="{64735E6A-A1BA-B642-8EE9-8C9075688C8B}" type="presOf" srcId="{85CC9A31-3DEE-A547-B2F1-46E8BFC16BC9}" destId="{01685EA3-86EF-C544-9AAE-FA171B71612A}" srcOrd="1" destOrd="0" presId="urn:microsoft.com/office/officeart/2016/7/layout/RepeatingBendingProcessNew"/>
    <dgm:cxn modelId="{5DB2756D-A3E7-3A47-82F4-D0CE60403B86}" type="presOf" srcId="{7193F375-6675-4E84-86E2-051829FC9A9B}" destId="{06561A51-2EC5-2E4B-8A3A-8A741A4F4919}" srcOrd="0" destOrd="0" presId="urn:microsoft.com/office/officeart/2016/7/layout/RepeatingBendingProcessNew"/>
    <dgm:cxn modelId="{69017E7F-B8D1-0849-A3CD-678D2A24D7AE}" type="presOf" srcId="{D71D7FA0-BF5F-FE48-985D-47C56928552B}" destId="{CE97879A-B669-1A43-B773-4505B8C608A4}" srcOrd="0" destOrd="0" presId="urn:microsoft.com/office/officeart/2016/7/layout/RepeatingBendingProcessNew"/>
    <dgm:cxn modelId="{1BE8588D-77EE-3046-AF42-3B817940882C}" type="presOf" srcId="{E8869775-969B-4F01-B582-2A04D0CCD304}" destId="{E4735F16-C126-7A44-8888-EB203AB5D973}" srcOrd="1" destOrd="0" presId="urn:microsoft.com/office/officeart/2016/7/layout/RepeatingBendingProcessNew"/>
    <dgm:cxn modelId="{FBC9458E-2695-49B8-852D-9271603F67CF}" srcId="{5AF22A64-2B8F-4F02-A16C-E840856CCB4A}" destId="{F2FFFAD7-6ECA-42F2-9AB3-88CBE6BDC7C6}" srcOrd="1" destOrd="0" parTransId="{1B060108-9612-4CFB-BA7E-4265CCF419D5}" sibTransId="{DD7791E7-4AE4-4F69-A206-EE50EF745140}"/>
    <dgm:cxn modelId="{D08C509C-3E5D-CE46-95B4-110A2E1A1943}" type="presOf" srcId="{85CC9A31-3DEE-A547-B2F1-46E8BFC16BC9}" destId="{56EF7424-65B7-AC44-90BA-58CE1E223A4A}" srcOrd="0" destOrd="0" presId="urn:microsoft.com/office/officeart/2016/7/layout/RepeatingBendingProcessNew"/>
    <dgm:cxn modelId="{82E702A9-5B32-0549-9C65-7ED91D65E92C}" type="presOf" srcId="{C5E29C30-4652-A84A-96B5-38C09742C485}" destId="{903A8545-4C27-2046-9C64-BC704DFD2C03}" srcOrd="1" destOrd="0" presId="urn:microsoft.com/office/officeart/2016/7/layout/RepeatingBendingProcessNew"/>
    <dgm:cxn modelId="{A8AB44BD-BB27-8147-B716-6C823FF4E7DD}" type="presOf" srcId="{00F3264A-E539-4647-9919-B6089035C515}" destId="{9998BC0C-3744-084D-93EB-565C3D611767}" srcOrd="0" destOrd="0" presId="urn:microsoft.com/office/officeart/2016/7/layout/RepeatingBendingProcessNew"/>
    <dgm:cxn modelId="{A7046CC1-E91A-FD4F-B869-B74A034FC3F8}" type="presOf" srcId="{7BAE5628-31AF-40ED-A219-24406072AA18}" destId="{5E6F378A-2517-934E-AA30-55799EDABB35}" srcOrd="0" destOrd="0" presId="urn:microsoft.com/office/officeart/2016/7/layout/RepeatingBendingProcessNew"/>
    <dgm:cxn modelId="{BC32B0C4-A6B7-1F4F-B461-FB8E4BB6B3A9}" type="presOf" srcId="{00F3264A-E539-4647-9919-B6089035C515}" destId="{1884E493-092C-3544-9A0D-996539506F33}" srcOrd="1" destOrd="0" presId="urn:microsoft.com/office/officeart/2016/7/layout/RepeatingBendingProcessNew"/>
    <dgm:cxn modelId="{05A332CF-03BC-48D7-81EF-7DE3374F2A9B}" srcId="{5AF22A64-2B8F-4F02-A16C-E840856CCB4A}" destId="{64116A84-7F16-4E14-AD6F-AC2A7CFE3F58}" srcOrd="5" destOrd="0" parTransId="{C4A34EA6-F59E-436B-9CF7-537B29587020}" sibTransId="{2B360243-3FE6-4A3B-91F5-5BFC454660AB}"/>
    <dgm:cxn modelId="{10FE02D6-D0E8-3B46-A08F-F3F50E3216A3}" type="presOf" srcId="{813CEC66-1AC6-C348-AAF5-484EA41FD8A6}" destId="{86B9142D-C333-AA41-8C96-865039B571A0}" srcOrd="0" destOrd="0" presId="urn:microsoft.com/office/officeart/2016/7/layout/RepeatingBendingProcessNew"/>
    <dgm:cxn modelId="{6F9FFFDD-6633-E84E-8D9D-F41709A53BDD}" type="presOf" srcId="{65A6DA05-08CC-404F-A794-D19808029A48}" destId="{892587DE-132A-5148-82DF-04B6D08B2822}" srcOrd="0" destOrd="0" presId="urn:microsoft.com/office/officeart/2016/7/layout/RepeatingBendingProcessNew"/>
    <dgm:cxn modelId="{5CB338E1-019E-48FF-8741-B92F55FA95FA}" srcId="{5AF22A64-2B8F-4F02-A16C-E840856CCB4A}" destId="{B54BFAE7-AEEF-4504-8107-43770B2D393B}" srcOrd="4" destOrd="0" parTransId="{683B5DE4-CBCB-44D2-BA68-D27F154C6EF4}" sibTransId="{00F3264A-E539-4647-9919-B6089035C515}"/>
    <dgm:cxn modelId="{3EFD8CF5-DD5A-CC44-94B0-1A5E3E17E7CD}" type="presOf" srcId="{B54BFAE7-AEEF-4504-8107-43770B2D393B}" destId="{D12529E9-E260-604D-BFA8-771BFF56512C}" srcOrd="0" destOrd="0" presId="urn:microsoft.com/office/officeart/2016/7/layout/RepeatingBendingProcessNew"/>
    <dgm:cxn modelId="{292FB1F5-D639-A045-A745-23B4C4E6B8F9}" type="presOf" srcId="{C5E29C30-4652-A84A-96B5-38C09742C485}" destId="{084A0355-61B7-C648-9F6B-7BA66772BD7E}" srcOrd="0" destOrd="0" presId="urn:microsoft.com/office/officeart/2016/7/layout/RepeatingBendingProcessNew"/>
    <dgm:cxn modelId="{2B3895F9-2BFB-794A-A108-F38665C4B2CB}" type="presOf" srcId="{64116A84-7F16-4E14-AD6F-AC2A7CFE3F58}" destId="{D7EC58EE-6CBD-5945-B8EC-397799A13D24}" srcOrd="0" destOrd="0" presId="urn:microsoft.com/office/officeart/2016/7/layout/RepeatingBendingProcessNew"/>
    <dgm:cxn modelId="{7C50ACFB-70D2-4F40-B659-8C339035B6E0}" type="presOf" srcId="{DD7791E7-4AE4-4F69-A206-EE50EF745140}" destId="{F39CEA12-A5F1-5D4C-86A0-B4D8134E1436}" srcOrd="1" destOrd="0" presId="urn:microsoft.com/office/officeart/2016/7/layout/RepeatingBendingProcessNew"/>
    <dgm:cxn modelId="{3D1EE4FC-C5D8-2F49-9CC4-0C3ECD5A505D}" type="presOf" srcId="{7BAE5628-31AF-40ED-A219-24406072AA18}" destId="{08BEAC1A-3310-F744-BBA1-6E970C1A8079}" srcOrd="1" destOrd="0" presId="urn:microsoft.com/office/officeart/2016/7/layout/RepeatingBendingProcessNew"/>
    <dgm:cxn modelId="{C501B3FE-F01E-8241-AFB1-30A91301EFC3}" srcId="{5AF22A64-2B8F-4F02-A16C-E840856CCB4A}" destId="{14C713B9-8CA5-2C41-ACFA-D3E051E57837}" srcOrd="2" destOrd="0" parTransId="{300C7A3A-BCA3-0343-B5FD-57643DFE9D66}" sibTransId="{C5E29C30-4652-A84A-96B5-38C09742C485}"/>
    <dgm:cxn modelId="{8058E3FE-D0E2-3F4A-93F8-9D8BB9F45451}" type="presOf" srcId="{14C713B9-8CA5-2C41-ACFA-D3E051E57837}" destId="{A1FBD254-C2A7-F94D-83DD-6EFFE51FB897}" srcOrd="0" destOrd="0" presId="urn:microsoft.com/office/officeart/2016/7/layout/RepeatingBendingProcessNew"/>
    <dgm:cxn modelId="{EF2EC1AE-7067-F04A-BECA-6CECF2897924}" type="presParOf" srcId="{6E112593-60C6-824E-B01D-82A918DFB688}" destId="{06561A51-2EC5-2E4B-8A3A-8A741A4F4919}" srcOrd="0" destOrd="0" presId="urn:microsoft.com/office/officeart/2016/7/layout/RepeatingBendingProcessNew"/>
    <dgm:cxn modelId="{21BDE9AC-E416-4445-95F8-6625A72B84B9}" type="presParOf" srcId="{6E112593-60C6-824E-B01D-82A918DFB688}" destId="{18FF5A90-6027-864A-9E59-E9FEE825974D}" srcOrd="1" destOrd="0" presId="urn:microsoft.com/office/officeart/2016/7/layout/RepeatingBendingProcessNew"/>
    <dgm:cxn modelId="{BD8D017C-99B3-414A-B65C-A1A2A7FAE147}" type="presParOf" srcId="{18FF5A90-6027-864A-9E59-E9FEE825974D}" destId="{E4735F16-C126-7A44-8888-EB203AB5D973}" srcOrd="0" destOrd="0" presId="urn:microsoft.com/office/officeart/2016/7/layout/RepeatingBendingProcessNew"/>
    <dgm:cxn modelId="{D37C177B-5DB7-4B46-9D70-99C4781B7D3A}" type="presParOf" srcId="{6E112593-60C6-824E-B01D-82A918DFB688}" destId="{8CC6B596-5FCA-5948-9139-32E76D3E46A8}" srcOrd="2" destOrd="0" presId="urn:microsoft.com/office/officeart/2016/7/layout/RepeatingBendingProcessNew"/>
    <dgm:cxn modelId="{2DC16DAC-21EF-3543-BB89-75EA9E2FD9A4}" type="presParOf" srcId="{6E112593-60C6-824E-B01D-82A918DFB688}" destId="{317C4E7E-7F27-6F47-8EE8-641919836BE6}" srcOrd="3" destOrd="0" presId="urn:microsoft.com/office/officeart/2016/7/layout/RepeatingBendingProcessNew"/>
    <dgm:cxn modelId="{D48FD164-A938-9B40-93BC-4A7FB62FC1D3}" type="presParOf" srcId="{317C4E7E-7F27-6F47-8EE8-641919836BE6}" destId="{F39CEA12-A5F1-5D4C-86A0-B4D8134E1436}" srcOrd="0" destOrd="0" presId="urn:microsoft.com/office/officeart/2016/7/layout/RepeatingBendingProcessNew"/>
    <dgm:cxn modelId="{D6B1D0ED-6FC1-E54D-A8B4-DE0920CA0D22}" type="presParOf" srcId="{6E112593-60C6-824E-B01D-82A918DFB688}" destId="{A1FBD254-C2A7-F94D-83DD-6EFFE51FB897}" srcOrd="4" destOrd="0" presId="urn:microsoft.com/office/officeart/2016/7/layout/RepeatingBendingProcessNew"/>
    <dgm:cxn modelId="{C1926A05-4AC0-5B4B-BB62-F8C18407C541}" type="presParOf" srcId="{6E112593-60C6-824E-B01D-82A918DFB688}" destId="{084A0355-61B7-C648-9F6B-7BA66772BD7E}" srcOrd="5" destOrd="0" presId="urn:microsoft.com/office/officeart/2016/7/layout/RepeatingBendingProcessNew"/>
    <dgm:cxn modelId="{438E2098-4654-734F-857F-7691A82E7F5A}" type="presParOf" srcId="{084A0355-61B7-C648-9F6B-7BA66772BD7E}" destId="{903A8545-4C27-2046-9C64-BC704DFD2C03}" srcOrd="0" destOrd="0" presId="urn:microsoft.com/office/officeart/2016/7/layout/RepeatingBendingProcessNew"/>
    <dgm:cxn modelId="{FE858D1C-AF06-9C4E-A10D-466982CC3139}" type="presParOf" srcId="{6E112593-60C6-824E-B01D-82A918DFB688}" destId="{892587DE-132A-5148-82DF-04B6D08B2822}" srcOrd="6" destOrd="0" presId="urn:microsoft.com/office/officeart/2016/7/layout/RepeatingBendingProcessNew"/>
    <dgm:cxn modelId="{2E53555A-D12D-E04A-A99C-83B4C838EC13}" type="presParOf" srcId="{6E112593-60C6-824E-B01D-82A918DFB688}" destId="{5E6F378A-2517-934E-AA30-55799EDABB35}" srcOrd="7" destOrd="0" presId="urn:microsoft.com/office/officeart/2016/7/layout/RepeatingBendingProcessNew"/>
    <dgm:cxn modelId="{C5738914-DA4B-FC40-8C7C-E964C8FE91A5}" type="presParOf" srcId="{5E6F378A-2517-934E-AA30-55799EDABB35}" destId="{08BEAC1A-3310-F744-BBA1-6E970C1A8079}" srcOrd="0" destOrd="0" presId="urn:microsoft.com/office/officeart/2016/7/layout/RepeatingBendingProcessNew"/>
    <dgm:cxn modelId="{55E1A899-08C4-754C-B237-269F0D521E51}" type="presParOf" srcId="{6E112593-60C6-824E-B01D-82A918DFB688}" destId="{D12529E9-E260-604D-BFA8-771BFF56512C}" srcOrd="8" destOrd="0" presId="urn:microsoft.com/office/officeart/2016/7/layout/RepeatingBendingProcessNew"/>
    <dgm:cxn modelId="{868CC014-DC59-A04D-BE55-EEC09124AC5E}" type="presParOf" srcId="{6E112593-60C6-824E-B01D-82A918DFB688}" destId="{9998BC0C-3744-084D-93EB-565C3D611767}" srcOrd="9" destOrd="0" presId="urn:microsoft.com/office/officeart/2016/7/layout/RepeatingBendingProcessNew"/>
    <dgm:cxn modelId="{5A7DE4BC-6C56-A64B-A1D1-3ED4690D7973}" type="presParOf" srcId="{9998BC0C-3744-084D-93EB-565C3D611767}" destId="{1884E493-092C-3544-9A0D-996539506F33}" srcOrd="0" destOrd="0" presId="urn:microsoft.com/office/officeart/2016/7/layout/RepeatingBendingProcessNew"/>
    <dgm:cxn modelId="{19DE5C10-E6E6-744E-983D-EF01F8C4E49E}" type="presParOf" srcId="{6E112593-60C6-824E-B01D-82A918DFB688}" destId="{D7EC58EE-6CBD-5945-B8EC-397799A13D24}" srcOrd="10" destOrd="0" presId="urn:microsoft.com/office/officeart/2016/7/layout/RepeatingBendingProcessNew"/>
    <dgm:cxn modelId="{61E03149-35BD-C148-B58A-CCA35EEAB2EA}" type="presParOf" srcId="{6E112593-60C6-824E-B01D-82A918DFB688}" destId="{287DCD79-CC52-1D44-B894-8EC2124348A7}" srcOrd="11" destOrd="0" presId="urn:microsoft.com/office/officeart/2016/7/layout/RepeatingBendingProcessNew"/>
    <dgm:cxn modelId="{CD89350E-5014-4E4F-AB8E-A42E365585EB}" type="presParOf" srcId="{287DCD79-CC52-1D44-B894-8EC2124348A7}" destId="{13D63C0D-376B-1E48-BB5A-58E371BD8F3D}" srcOrd="0" destOrd="0" presId="urn:microsoft.com/office/officeart/2016/7/layout/RepeatingBendingProcessNew"/>
    <dgm:cxn modelId="{239326E9-05CE-CF47-9EC0-4C345130DF7A}" type="presParOf" srcId="{6E112593-60C6-824E-B01D-82A918DFB688}" destId="{CE97879A-B669-1A43-B773-4505B8C608A4}" srcOrd="12" destOrd="0" presId="urn:microsoft.com/office/officeart/2016/7/layout/RepeatingBendingProcessNew"/>
    <dgm:cxn modelId="{1028492D-ECDA-2C4E-A147-FDD7387C5DE1}" type="presParOf" srcId="{6E112593-60C6-824E-B01D-82A918DFB688}" destId="{56EF7424-65B7-AC44-90BA-58CE1E223A4A}" srcOrd="13" destOrd="0" presId="urn:microsoft.com/office/officeart/2016/7/layout/RepeatingBendingProcessNew"/>
    <dgm:cxn modelId="{0FE1257B-B6F0-7B42-9671-2F342DC29008}" type="presParOf" srcId="{56EF7424-65B7-AC44-90BA-58CE1E223A4A}" destId="{01685EA3-86EF-C544-9AAE-FA171B71612A}" srcOrd="0" destOrd="0" presId="urn:microsoft.com/office/officeart/2016/7/layout/RepeatingBendingProcessNew"/>
    <dgm:cxn modelId="{0E0FFCBE-A473-A24C-BB51-C205999963EF}" type="presParOf" srcId="{6E112593-60C6-824E-B01D-82A918DFB688}" destId="{86B9142D-C333-AA41-8C96-865039B571A0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D07A2-7A55-0345-997D-1657AC8AF0E5}">
      <dsp:nvSpPr>
        <dsp:cNvPr id="0" name=""/>
        <dsp:cNvSpPr/>
      </dsp:nvSpPr>
      <dsp:spPr>
        <a:xfrm>
          <a:off x="1573236" y="2545"/>
          <a:ext cx="6292947" cy="13186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2101" tIns="334939" rIns="122101" bIns="33493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 increase the capacity and capability of researchers and data analysts to use population-level family justice data</a:t>
          </a:r>
        </a:p>
      </dsp:txBody>
      <dsp:txXfrm>
        <a:off x="1573236" y="2545"/>
        <a:ext cx="6292947" cy="1318658"/>
      </dsp:txXfrm>
    </dsp:sp>
    <dsp:sp modelId="{F209E99D-1A36-D542-A84A-FACB5A2BDE16}">
      <dsp:nvSpPr>
        <dsp:cNvPr id="0" name=""/>
        <dsp:cNvSpPr/>
      </dsp:nvSpPr>
      <dsp:spPr>
        <a:xfrm>
          <a:off x="0" y="49437"/>
          <a:ext cx="1573236" cy="13186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50" tIns="130254" rIns="83250" bIns="13025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Capacity</a:t>
          </a:r>
          <a:endParaRPr lang="en-US" sz="1800" b="1" kern="1200" dirty="0"/>
        </a:p>
      </dsp:txBody>
      <dsp:txXfrm>
        <a:off x="0" y="49437"/>
        <a:ext cx="1573236" cy="1318658"/>
      </dsp:txXfrm>
    </dsp:sp>
    <dsp:sp modelId="{FFA5FB55-E54A-1542-9071-E3CF7C8495EF}">
      <dsp:nvSpPr>
        <dsp:cNvPr id="0" name=""/>
        <dsp:cNvSpPr/>
      </dsp:nvSpPr>
      <dsp:spPr>
        <a:xfrm>
          <a:off x="1573236" y="1400323"/>
          <a:ext cx="6292947" cy="13186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2101" tIns="334939" rIns="122101" bIns="33493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 make a measurable difference to the supply of intelligence about how the family justice system is working through routine and specific issue analyses </a:t>
          </a:r>
        </a:p>
      </dsp:txBody>
      <dsp:txXfrm>
        <a:off x="1573236" y="1400323"/>
        <a:ext cx="6292947" cy="1318658"/>
      </dsp:txXfrm>
    </dsp:sp>
    <dsp:sp modelId="{3C19189E-2DA7-AA46-8493-B54CD08307FC}">
      <dsp:nvSpPr>
        <dsp:cNvPr id="0" name=""/>
        <dsp:cNvSpPr/>
      </dsp:nvSpPr>
      <dsp:spPr>
        <a:xfrm>
          <a:off x="0" y="1400323"/>
          <a:ext cx="1573236" cy="13186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50" tIns="130254" rIns="83250" bIns="13025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Supply</a:t>
          </a:r>
          <a:r>
            <a:rPr lang="en-GB" sz="1600" kern="1200" dirty="0"/>
            <a:t>   </a:t>
          </a:r>
          <a:endParaRPr lang="en-US" sz="1600" kern="1200" dirty="0"/>
        </a:p>
      </dsp:txBody>
      <dsp:txXfrm>
        <a:off x="0" y="1400323"/>
        <a:ext cx="1573236" cy="1318658"/>
      </dsp:txXfrm>
    </dsp:sp>
    <dsp:sp modelId="{DAEE3B8B-41D8-0E40-B4DA-FEFA12117469}">
      <dsp:nvSpPr>
        <dsp:cNvPr id="0" name=""/>
        <dsp:cNvSpPr/>
      </dsp:nvSpPr>
      <dsp:spPr>
        <a:xfrm>
          <a:off x="1573236" y="2798102"/>
          <a:ext cx="6292947" cy="13186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2101" tIns="334939" rIns="122101" bIns="33493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 demonstrate the value of data harmonisation and linkage within the family justice system – children’s pathways projects</a:t>
          </a:r>
        </a:p>
      </dsp:txBody>
      <dsp:txXfrm>
        <a:off x="1573236" y="2798102"/>
        <a:ext cx="6292947" cy="1318658"/>
      </dsp:txXfrm>
    </dsp:sp>
    <dsp:sp modelId="{777F8269-9BDA-F843-AC77-EA00CBAF9664}">
      <dsp:nvSpPr>
        <dsp:cNvPr id="0" name=""/>
        <dsp:cNvSpPr/>
      </dsp:nvSpPr>
      <dsp:spPr>
        <a:xfrm>
          <a:off x="0" y="2798102"/>
          <a:ext cx="1573236" cy="13186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50" tIns="130254" rIns="83250" bIns="13025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Demonstration</a:t>
          </a:r>
        </a:p>
      </dsp:txBody>
      <dsp:txXfrm>
        <a:off x="0" y="2798102"/>
        <a:ext cx="1573236" cy="1318658"/>
      </dsp:txXfrm>
    </dsp:sp>
    <dsp:sp modelId="{3E5A56CB-1CF5-E44B-A864-3D3B15720652}">
      <dsp:nvSpPr>
        <dsp:cNvPr id="0" name=""/>
        <dsp:cNvSpPr/>
      </dsp:nvSpPr>
      <dsp:spPr>
        <a:xfrm>
          <a:off x="1573236" y="4195880"/>
          <a:ext cx="6292947" cy="13186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2101" tIns="334939" rIns="122101" bIns="33493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 increase the capacity of policy and practice stakeholders to understand, interpret and apply data  </a:t>
          </a:r>
        </a:p>
      </dsp:txBody>
      <dsp:txXfrm>
        <a:off x="1573236" y="4195880"/>
        <a:ext cx="6292947" cy="1318658"/>
      </dsp:txXfrm>
    </dsp:sp>
    <dsp:sp modelId="{2E62309A-57F4-7049-9366-0F8FD350248A}">
      <dsp:nvSpPr>
        <dsp:cNvPr id="0" name=""/>
        <dsp:cNvSpPr/>
      </dsp:nvSpPr>
      <dsp:spPr>
        <a:xfrm>
          <a:off x="0" y="4195880"/>
          <a:ext cx="1573236" cy="13186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50" tIns="130254" rIns="83250" bIns="13025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Application</a:t>
          </a:r>
          <a:endParaRPr lang="en-US" sz="1800" b="1" kern="1200" dirty="0"/>
        </a:p>
      </dsp:txBody>
      <dsp:txXfrm>
        <a:off x="0" y="4195880"/>
        <a:ext cx="1573236" cy="1318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F5A90-6027-864A-9E59-E9FEE825974D}">
      <dsp:nvSpPr>
        <dsp:cNvPr id="0" name=""/>
        <dsp:cNvSpPr/>
      </dsp:nvSpPr>
      <dsp:spPr>
        <a:xfrm>
          <a:off x="2055297" y="919760"/>
          <a:ext cx="4404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048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263762" y="963122"/>
        <a:ext cx="23554" cy="4715"/>
      </dsp:txXfrm>
    </dsp:sp>
    <dsp:sp modelId="{06561A51-2EC5-2E4B-8A3A-8A741A4F4919}">
      <dsp:nvSpPr>
        <dsp:cNvPr id="0" name=""/>
        <dsp:cNvSpPr/>
      </dsp:nvSpPr>
      <dsp:spPr>
        <a:xfrm>
          <a:off x="8910" y="351024"/>
          <a:ext cx="2048187" cy="12289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363" tIns="105349" rIns="100363" bIns="10534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Accelerates</a:t>
          </a:r>
          <a:r>
            <a:rPr lang="en-GB" sz="1600" kern="1200" dirty="0"/>
            <a:t> access to relevant population data</a:t>
          </a:r>
        </a:p>
      </dsp:txBody>
      <dsp:txXfrm>
        <a:off x="8910" y="351024"/>
        <a:ext cx="2048187" cy="1228912"/>
      </dsp:txXfrm>
    </dsp:sp>
    <dsp:sp modelId="{317C4E7E-7F27-6F47-8EE8-641919836BE6}">
      <dsp:nvSpPr>
        <dsp:cNvPr id="0" name=""/>
        <dsp:cNvSpPr/>
      </dsp:nvSpPr>
      <dsp:spPr>
        <a:xfrm>
          <a:off x="4574568" y="919760"/>
          <a:ext cx="4404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048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783032" y="963122"/>
        <a:ext cx="23554" cy="4715"/>
      </dsp:txXfrm>
    </dsp:sp>
    <dsp:sp modelId="{8CC6B596-5FCA-5948-9139-32E76D3E46A8}">
      <dsp:nvSpPr>
        <dsp:cNvPr id="0" name=""/>
        <dsp:cNvSpPr/>
      </dsp:nvSpPr>
      <dsp:spPr>
        <a:xfrm>
          <a:off x="2528180" y="351024"/>
          <a:ext cx="2048187" cy="12289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363" tIns="105349" rIns="100363" bIns="10534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Delivers</a:t>
          </a:r>
          <a:r>
            <a:rPr lang="en-GB" sz="1600" kern="1200" dirty="0"/>
            <a:t> a combination of quick wins &amp; more complex analyses </a:t>
          </a:r>
          <a:r>
            <a:rPr lang="en-GB" sz="1600" b="1" kern="1200" dirty="0"/>
            <a:t>agreed with stakeholders</a:t>
          </a:r>
        </a:p>
      </dsp:txBody>
      <dsp:txXfrm>
        <a:off x="2528180" y="351024"/>
        <a:ext cx="2048187" cy="1228912"/>
      </dsp:txXfrm>
    </dsp:sp>
    <dsp:sp modelId="{084A0355-61B7-C648-9F6B-7BA66772BD7E}">
      <dsp:nvSpPr>
        <dsp:cNvPr id="0" name=""/>
        <dsp:cNvSpPr/>
      </dsp:nvSpPr>
      <dsp:spPr>
        <a:xfrm>
          <a:off x="1033003" y="1578136"/>
          <a:ext cx="5038541" cy="440483"/>
        </a:xfrm>
        <a:custGeom>
          <a:avLst/>
          <a:gdLst/>
          <a:ahLst/>
          <a:cxnLst/>
          <a:rect l="0" t="0" r="0" b="0"/>
          <a:pathLst>
            <a:path>
              <a:moveTo>
                <a:pt x="5038541" y="0"/>
              </a:moveTo>
              <a:lnTo>
                <a:pt x="5038541" y="237341"/>
              </a:lnTo>
              <a:lnTo>
                <a:pt x="0" y="237341"/>
              </a:lnTo>
              <a:lnTo>
                <a:pt x="0" y="440483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425761" y="1796020"/>
        <a:ext cx="253025" cy="4715"/>
      </dsp:txXfrm>
    </dsp:sp>
    <dsp:sp modelId="{A1FBD254-C2A7-F94D-83DD-6EFFE51FB897}">
      <dsp:nvSpPr>
        <dsp:cNvPr id="0" name=""/>
        <dsp:cNvSpPr/>
      </dsp:nvSpPr>
      <dsp:spPr>
        <a:xfrm>
          <a:off x="5047451" y="351024"/>
          <a:ext cx="2048187" cy="12289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363" tIns="105349" rIns="100363" bIns="10534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Supports the uptake </a:t>
          </a:r>
          <a:r>
            <a:rPr lang="en-GB" sz="1400" kern="1200" dirty="0"/>
            <a:t>of outputs that are </a:t>
          </a:r>
          <a:r>
            <a:rPr lang="en-GB" sz="1400" b="1" kern="1200" dirty="0"/>
            <a:t>relevant, regular, trusted</a:t>
          </a:r>
          <a:r>
            <a:rPr lang="en-GB" sz="1400" kern="1200" dirty="0"/>
            <a:t> and </a:t>
          </a:r>
          <a:r>
            <a:rPr lang="en-GB" sz="1400" b="1" kern="1200" dirty="0"/>
            <a:t>accessible</a:t>
          </a:r>
          <a:endParaRPr lang="en-US" sz="1400" b="1" kern="1200" dirty="0"/>
        </a:p>
      </dsp:txBody>
      <dsp:txXfrm>
        <a:off x="5047451" y="351024"/>
        <a:ext cx="2048187" cy="1228912"/>
      </dsp:txXfrm>
    </dsp:sp>
    <dsp:sp modelId="{5E6F378A-2517-934E-AA30-55799EDABB35}">
      <dsp:nvSpPr>
        <dsp:cNvPr id="0" name=""/>
        <dsp:cNvSpPr/>
      </dsp:nvSpPr>
      <dsp:spPr>
        <a:xfrm>
          <a:off x="2055297" y="2619756"/>
          <a:ext cx="4404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048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263762" y="2663118"/>
        <a:ext cx="23554" cy="4715"/>
      </dsp:txXfrm>
    </dsp:sp>
    <dsp:sp modelId="{892587DE-132A-5148-82DF-04B6D08B2822}">
      <dsp:nvSpPr>
        <dsp:cNvPr id="0" name=""/>
        <dsp:cNvSpPr/>
      </dsp:nvSpPr>
      <dsp:spPr>
        <a:xfrm>
          <a:off x="8910" y="2051019"/>
          <a:ext cx="2048187" cy="12289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363" tIns="105349" rIns="100363" bIns="10534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Over time, a </a:t>
          </a:r>
          <a:r>
            <a:rPr lang="en-GB" sz="1600" b="1" kern="1200" dirty="0"/>
            <a:t>community is grown </a:t>
          </a:r>
          <a:r>
            <a:rPr lang="en-GB" sz="1600" kern="1200" dirty="0"/>
            <a:t>based on principles of co-operation and mutual support </a:t>
          </a:r>
          <a:endParaRPr lang="en-US" sz="1600" kern="1200" dirty="0"/>
        </a:p>
      </dsp:txBody>
      <dsp:txXfrm>
        <a:off x="8910" y="2051019"/>
        <a:ext cx="2048187" cy="1228912"/>
      </dsp:txXfrm>
    </dsp:sp>
    <dsp:sp modelId="{9998BC0C-3744-084D-93EB-565C3D611767}">
      <dsp:nvSpPr>
        <dsp:cNvPr id="0" name=""/>
        <dsp:cNvSpPr/>
      </dsp:nvSpPr>
      <dsp:spPr>
        <a:xfrm>
          <a:off x="4574568" y="2619756"/>
          <a:ext cx="4404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048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783032" y="2663118"/>
        <a:ext cx="23554" cy="4715"/>
      </dsp:txXfrm>
    </dsp:sp>
    <dsp:sp modelId="{D12529E9-E260-604D-BFA8-771BFF56512C}">
      <dsp:nvSpPr>
        <dsp:cNvPr id="0" name=""/>
        <dsp:cNvSpPr/>
      </dsp:nvSpPr>
      <dsp:spPr>
        <a:xfrm>
          <a:off x="2528180" y="2051019"/>
          <a:ext cx="2048187" cy="12289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363" tIns="105349" rIns="100363" bIns="10534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Generates / is responsive to </a:t>
          </a:r>
          <a:r>
            <a:rPr lang="en-GB" sz="1400" b="0" kern="1200" dirty="0"/>
            <a:t>knowledge about translation, interpretation &amp; application</a:t>
          </a:r>
        </a:p>
      </dsp:txBody>
      <dsp:txXfrm>
        <a:off x="2528180" y="2051019"/>
        <a:ext cx="2048187" cy="1228912"/>
      </dsp:txXfrm>
    </dsp:sp>
    <dsp:sp modelId="{287DCD79-CC52-1D44-B894-8EC2124348A7}">
      <dsp:nvSpPr>
        <dsp:cNvPr id="0" name=""/>
        <dsp:cNvSpPr/>
      </dsp:nvSpPr>
      <dsp:spPr>
        <a:xfrm>
          <a:off x="1033003" y="3278132"/>
          <a:ext cx="5038541" cy="440483"/>
        </a:xfrm>
        <a:custGeom>
          <a:avLst/>
          <a:gdLst/>
          <a:ahLst/>
          <a:cxnLst/>
          <a:rect l="0" t="0" r="0" b="0"/>
          <a:pathLst>
            <a:path>
              <a:moveTo>
                <a:pt x="5038541" y="0"/>
              </a:moveTo>
              <a:lnTo>
                <a:pt x="5038541" y="237341"/>
              </a:lnTo>
              <a:lnTo>
                <a:pt x="0" y="237341"/>
              </a:lnTo>
              <a:lnTo>
                <a:pt x="0" y="440483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425761" y="3496016"/>
        <a:ext cx="253025" cy="4715"/>
      </dsp:txXfrm>
    </dsp:sp>
    <dsp:sp modelId="{D7EC58EE-6CBD-5945-B8EC-397799A13D24}">
      <dsp:nvSpPr>
        <dsp:cNvPr id="0" name=""/>
        <dsp:cNvSpPr/>
      </dsp:nvSpPr>
      <dsp:spPr>
        <a:xfrm>
          <a:off x="5047451" y="2051019"/>
          <a:ext cx="2048187" cy="12289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363" tIns="105349" rIns="100363" bIns="105349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Works in partnership </a:t>
          </a:r>
          <a:r>
            <a:rPr lang="en-GB" sz="1300" kern="1200" dirty="0"/>
            <a:t>with Cafcass England &amp; Cymru - &amp; other organisations to shape outputs and maximise reach</a:t>
          </a:r>
          <a:endParaRPr lang="en-US" sz="1300" kern="1200" dirty="0"/>
        </a:p>
      </dsp:txBody>
      <dsp:txXfrm>
        <a:off x="5047451" y="2051019"/>
        <a:ext cx="2048187" cy="1228912"/>
      </dsp:txXfrm>
    </dsp:sp>
    <dsp:sp modelId="{56EF7424-65B7-AC44-90BA-58CE1E223A4A}">
      <dsp:nvSpPr>
        <dsp:cNvPr id="0" name=""/>
        <dsp:cNvSpPr/>
      </dsp:nvSpPr>
      <dsp:spPr>
        <a:xfrm>
          <a:off x="2055297" y="4319751"/>
          <a:ext cx="4404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048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263762" y="4363113"/>
        <a:ext cx="23554" cy="4715"/>
      </dsp:txXfrm>
    </dsp:sp>
    <dsp:sp modelId="{CE97879A-B669-1A43-B773-4505B8C608A4}">
      <dsp:nvSpPr>
        <dsp:cNvPr id="0" name=""/>
        <dsp:cNvSpPr/>
      </dsp:nvSpPr>
      <dsp:spPr>
        <a:xfrm>
          <a:off x="8910" y="3751015"/>
          <a:ext cx="2048187" cy="12289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363" tIns="105349" rIns="100363" bIns="10534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Engages</a:t>
          </a:r>
          <a:r>
            <a:rPr lang="en-GB" sz="1400" b="1" kern="1200" baseline="0" dirty="0"/>
            <a:t> with data providers </a:t>
          </a:r>
          <a:r>
            <a:rPr lang="en-GB" sz="1400" kern="1200" baseline="0" dirty="0"/>
            <a:t>and stimulates conversation about the </a:t>
          </a:r>
          <a:r>
            <a:rPr lang="en-GB" sz="1400" b="1" kern="1200" baseline="0" dirty="0"/>
            <a:t>improvement</a:t>
          </a:r>
          <a:r>
            <a:rPr lang="en-GB" sz="1400" kern="1200" baseline="0" dirty="0"/>
            <a:t> of national data</a:t>
          </a:r>
          <a:endParaRPr lang="en-US" sz="1400" kern="1200" dirty="0"/>
        </a:p>
      </dsp:txBody>
      <dsp:txXfrm>
        <a:off x="8910" y="3751015"/>
        <a:ext cx="2048187" cy="1228912"/>
      </dsp:txXfrm>
    </dsp:sp>
    <dsp:sp modelId="{86B9142D-C333-AA41-8C96-865039B571A0}">
      <dsp:nvSpPr>
        <dsp:cNvPr id="0" name=""/>
        <dsp:cNvSpPr/>
      </dsp:nvSpPr>
      <dsp:spPr>
        <a:xfrm>
          <a:off x="2528180" y="3751015"/>
          <a:ext cx="2048187" cy="12289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363" tIns="105349" rIns="100363" bIns="10534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Data starts conversations </a:t>
          </a:r>
          <a:r>
            <a:rPr lang="en-GB" sz="1400" b="0" kern="1200" dirty="0"/>
            <a:t>…. expertise is never located in one place</a:t>
          </a:r>
        </a:p>
      </dsp:txBody>
      <dsp:txXfrm>
        <a:off x="2528180" y="3751015"/>
        <a:ext cx="2048187" cy="1228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0.19476</cdr:x>
      <cdr:y>0.08314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20693AE-5103-44B2-AC35-80B882E221F8}"/>
            </a:ext>
          </a:extLst>
        </cdr:cNvPr>
        <cdr:cNvSpPr txBox="1"/>
      </cdr:nvSpPr>
      <cdr:spPr>
        <a:xfrm xmlns:a="http://schemas.openxmlformats.org/drawingml/2006/main">
          <a:off x="-838200" y="-1690688"/>
          <a:ext cx="1080120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800" b="1" dirty="0"/>
            <a:t>N=173,002</a:t>
          </a:r>
        </a:p>
      </cdr:txBody>
    </cdr:sp>
  </cdr:relSizeAnchor>
  <cdr:relSizeAnchor xmlns:cdr="http://schemas.openxmlformats.org/drawingml/2006/chartDrawing">
    <cdr:from>
      <cdr:x>0.55854</cdr:x>
      <cdr:y>0.29049</cdr:y>
    </cdr:from>
    <cdr:to>
      <cdr:x>0.68838</cdr:x>
      <cdr:y>0.357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99D832AC-73D5-43F7-A9A7-1292B2862A5B}"/>
            </a:ext>
          </a:extLst>
        </cdr:cNvPr>
        <cdr:cNvSpPr txBox="1"/>
      </cdr:nvSpPr>
      <cdr:spPr>
        <a:xfrm xmlns:a="http://schemas.openxmlformats.org/drawingml/2006/main">
          <a:off x="3097560" y="1257981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b="1" dirty="0">
              <a:solidFill>
                <a:schemeClr val="bg1"/>
              </a:solidFill>
            </a:rPr>
            <a:t>Infants</a:t>
          </a:r>
        </a:p>
        <a:p xmlns:a="http://schemas.openxmlformats.org/drawingml/2006/main">
          <a:r>
            <a:rPr lang="en-GB" sz="1400" b="1" dirty="0">
              <a:solidFill>
                <a:schemeClr val="bg1"/>
              </a:solidFill>
            </a:rPr>
            <a:t>47,172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0.53338</cdr:x>
      <cdr:y>0.34523</cdr:y>
    </cdr:from>
    <cdr:to>
      <cdr:x>0.70574</cdr:x>
      <cdr:y>0.52868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06060FA-6024-459D-A198-88A0DECD6590}"/>
            </a:ext>
          </a:extLst>
        </cdr:cNvPr>
        <cdr:cNvSpPr txBox="1"/>
      </cdr:nvSpPr>
      <cdr:spPr>
        <a:xfrm xmlns:a="http://schemas.openxmlformats.org/drawingml/2006/main">
          <a:off x="2438618" y="947042"/>
          <a:ext cx="788008" cy="503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200" b="1" dirty="0" err="1">
              <a:solidFill>
                <a:schemeClr val="bg1"/>
              </a:solidFill>
            </a:rPr>
            <a:t>Newborns</a:t>
          </a:r>
          <a:endParaRPr lang="en-GB" sz="1200" b="1" dirty="0">
            <a:solidFill>
              <a:schemeClr val="bg1"/>
            </a:solidFill>
          </a:endParaRPr>
        </a:p>
        <a:p xmlns:a="http://schemas.openxmlformats.org/drawingml/2006/main">
          <a:r>
            <a:rPr lang="en-GB" sz="1200" b="1" dirty="0">
              <a:solidFill>
                <a:schemeClr val="bg1"/>
              </a:solidFill>
            </a:rPr>
            <a:t>16,849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95165-387D-4E5A-8C85-8D5DE17BFB14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60F98-9B10-4B3D-AD12-B7D7E0828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1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E43093-CBDA-45D0-96C2-E9E90FDD9D88}" type="datetimeFigureOut">
              <a:rPr lang="en-US"/>
              <a:pPr>
                <a:defRPr/>
              </a:pPr>
              <a:t>3/22/2019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5CCACD-300B-47F6-8E63-47D37247F6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968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F87804-2241-43EF-BB05-104D2DDCACF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1697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7504C-DBE1-4D23-A987-7095CB7954FE}" type="datetime1">
              <a:rPr lang="en-US" smtClean="0"/>
              <a:t>3/22/2019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D860B-DF1E-4859-8572-46108195C7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FD21F-1885-4A6B-A482-3187B5EE49E5}" type="datetime1">
              <a:rPr lang="en-US" smtClean="0"/>
              <a:t>3/22/2019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857AC-FFA9-4009-936A-0A731E3184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1B017-500D-436E-892D-C74529211296}" type="datetime1">
              <a:rPr lang="en-US" smtClean="0"/>
              <a:t>3/22/2019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22631-D6AB-4DA7-9F16-21D7456471D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BCDA1-F2BB-423B-9A1D-8E3056CBD04B}" type="datetime1">
              <a:rPr lang="en-US" smtClean="0"/>
              <a:t>3/22/2019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B6D9B-E9C6-4B02-9B2D-D2253EA8A56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CE49F-C77D-4E38-A8F5-E397CF0F1D2D}" type="datetime1">
              <a:rPr lang="en-US" smtClean="0"/>
              <a:t>3/22/2019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26071-73AD-4ED9-A7E1-A05C27FBC8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0AC3D-1DAF-401C-860F-DBE3AEF2B95B}" type="datetime1">
              <a:rPr lang="en-US" smtClean="0"/>
              <a:t>3/22/2019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179DC-F244-4425-A4A0-909BDD4E74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DF318-7602-4D81-A42E-C4E1A124EF0C}" type="datetime1">
              <a:rPr lang="en-US" smtClean="0"/>
              <a:t>3/22/2019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E238C-28E4-4C38-ADEF-8EDE9D16DD3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B7ABB-C81B-42DA-8E57-5670A5E74679}" type="datetime1">
              <a:rPr lang="en-US" smtClean="0"/>
              <a:t>3/22/2019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6A6CF-9CC8-4FCB-9C4C-1342273ED62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E3CEF-296E-4396-9480-CDECA6D9809F}" type="datetime1">
              <a:rPr lang="en-US" smtClean="0"/>
              <a:t>3/22/2019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321CC-B52F-4F52-ADED-C1E8D27EE2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1BD08-0026-4D57-A601-331DFBDE41B0}" type="datetime1">
              <a:rPr lang="en-US" smtClean="0"/>
              <a:t>3/22/2019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AD6D8-FE90-4C9A-B87D-488A54902C6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F5665-0042-4911-B2A9-D66F5014A6D7}" type="datetime1">
              <a:rPr lang="en-US" smtClean="0"/>
              <a:t>3/22/2019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7C065-FE63-4DB1-8053-C66A09B7FE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B01131-C001-43A3-9D5F-9ED1A19AAA73}" type="datetime1">
              <a:rPr lang="en-US" smtClean="0"/>
              <a:t>3/22/2019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702FDC-0D82-4A96-9566-32399EAAE5A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childprotectionresource.online/born-into-care-newborns-in-care-proceedings-in-england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uffieldfjo.org.uk/resource/born_into_care_resources_from_9th_october_201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ffieldfjo.org.u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5"/>
          <p:cNvSpPr>
            <a:spLocks noGrp="1"/>
          </p:cNvSpPr>
          <p:nvPr>
            <p:ph type="ctrTitle"/>
          </p:nvPr>
        </p:nvSpPr>
        <p:spPr>
          <a:xfrm>
            <a:off x="938571" y="1772816"/>
            <a:ext cx="103632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br>
              <a:rPr lang="en-GB" b="1" dirty="0">
                <a:latin typeface="Arial" pitchFamily="34" charset="0"/>
                <a:cs typeface="Arial" pitchFamily="34" charset="0"/>
              </a:rPr>
            </a:br>
            <a:br>
              <a:rPr lang="en-GB" b="1" dirty="0">
                <a:latin typeface="Arial" pitchFamily="34" charset="0"/>
                <a:cs typeface="Arial" pitchFamily="34" charset="0"/>
              </a:rPr>
            </a:br>
            <a:r>
              <a:rPr lang="en-GB" sz="3200" b="1" dirty="0">
                <a:latin typeface="Arial" pitchFamily="34" charset="0"/>
                <a:cs typeface="Arial" pitchFamily="34" charset="0"/>
              </a:rPr>
              <a:t>Newborn babies in care proceedings in England. Thresholds, questions and concerns</a:t>
            </a:r>
            <a:br>
              <a:rPr lang="en-US" sz="3200" b="1" dirty="0">
                <a:latin typeface="Arial" pitchFamily="34" charset="0"/>
                <a:cs typeface="Arial" pitchFamily="34" charset="0"/>
              </a:rPr>
            </a:br>
            <a:br>
              <a:rPr lang="en-GB" sz="2800" b="1" dirty="0">
                <a:latin typeface="Arial" pitchFamily="34" charset="0"/>
                <a:cs typeface="Arial" pitchFamily="34" charset="0"/>
              </a:rPr>
            </a:br>
            <a:br>
              <a:rPr lang="en-GB" sz="2800" b="1" dirty="0">
                <a:latin typeface="Arial" pitchFamily="34" charset="0"/>
                <a:cs typeface="Arial" pitchFamily="34" charset="0"/>
              </a:rPr>
            </a:br>
            <a:r>
              <a:rPr lang="en-GB" sz="2400" b="1" dirty="0">
                <a:latin typeface="Arial" pitchFamily="34" charset="0"/>
                <a:cs typeface="Arial" pitchFamily="34" charset="0"/>
              </a:rPr>
              <a:t>Family Justice Council Annual Conference</a:t>
            </a:r>
            <a:br>
              <a:rPr lang="en-GB" sz="2400" b="1" dirty="0">
                <a:latin typeface="Arial" pitchFamily="34" charset="0"/>
                <a:cs typeface="Arial" pitchFamily="34" charset="0"/>
              </a:rPr>
            </a:br>
            <a:r>
              <a:rPr lang="en-GB" sz="2400" b="1" dirty="0">
                <a:latin typeface="Arial" pitchFamily="34" charset="0"/>
                <a:cs typeface="Arial" pitchFamily="34" charset="0"/>
              </a:rPr>
              <a:t>12</a:t>
            </a:r>
            <a:r>
              <a:rPr lang="en-GB" sz="2400" b="1" baseline="30000" dirty="0">
                <a:latin typeface="Arial" pitchFamily="34" charset="0"/>
                <a:cs typeface="Arial" pitchFamily="34" charset="0"/>
              </a:rPr>
              <a:t>th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 March 2019</a:t>
            </a:r>
            <a:endParaRPr lang="en-US" sz="2400" b="1" dirty="0">
              <a:solidFill>
                <a:srgbClr val="51A026"/>
              </a:solidFill>
              <a:latin typeface="Arial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38572" y="3165894"/>
            <a:ext cx="10363200" cy="292896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en-GB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GB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GB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GB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GB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Professor Karen Broadhurst and Dr Bachar Alrouh</a:t>
            </a:r>
            <a:br>
              <a:rPr lang="en-GB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GB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Centre for Child and Family Justice Research (CFJ), Lancaster University</a:t>
            </a:r>
          </a:p>
          <a:p>
            <a:endParaRPr lang="en-GB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Wider team</a:t>
            </a:r>
            <a:r>
              <a:rPr lang="en-GB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Claire Mason, CFJ Lancaster University; Professor Harriet Ward &amp; Dr Lisa Holmes </a:t>
            </a:r>
            <a:br>
              <a:rPr lang="en-GB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GB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Rees Centre, Oxford University; Mary Ryan &amp; Dr Susannah Bowyer Research in Practice, </a:t>
            </a:r>
            <a:r>
              <a:rPr lang="en-GB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Dartington</a:t>
            </a:r>
            <a:r>
              <a:rPr lang="en-GB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Hall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8"/>
          <p:cNvSpPr/>
          <p:nvPr/>
        </p:nvSpPr>
        <p:spPr>
          <a:xfrm>
            <a:off x="3575720" y="729383"/>
            <a:ext cx="1865838" cy="6335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D860B-DF1E-4859-8572-46108195C75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404665"/>
            <a:ext cx="1695003" cy="1181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948" y="729383"/>
            <a:ext cx="2015052" cy="603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27019F-52C5-4E87-B981-BE2ECD69ACE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466" y="763138"/>
            <a:ext cx="1925955" cy="52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89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3477E8-C535-48F4-970B-911F2892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6A6CF-9CC8-4FCB-9C4C-1342273ED629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9A7E970-10D2-48B5-BB6E-0C50D48B3A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8281860"/>
              </p:ext>
            </p:extLst>
          </p:nvPr>
        </p:nvGraphicFramePr>
        <p:xfrm>
          <a:off x="479376" y="1417638"/>
          <a:ext cx="11103024" cy="474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08B7E69D-36A9-4AAE-AF0F-A0BD6094A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r"/>
            <a:r>
              <a:rPr lang="en-US" sz="3200" b="1" dirty="0">
                <a:solidFill>
                  <a:srgbClr val="51A026"/>
                </a:solidFill>
                <a:latin typeface="Arial" charset="0"/>
              </a:rPr>
              <a:t>Year-on-year change in the number </a:t>
            </a:r>
            <a:br>
              <a:rPr lang="en-US" sz="3200" b="1" dirty="0">
                <a:solidFill>
                  <a:srgbClr val="51A026"/>
                </a:solidFill>
                <a:latin typeface="Arial" charset="0"/>
              </a:rPr>
            </a:br>
            <a:r>
              <a:rPr lang="en-US" sz="3200" b="1" dirty="0">
                <a:solidFill>
                  <a:srgbClr val="51A026"/>
                </a:solidFill>
                <a:latin typeface="Arial" charset="0"/>
              </a:rPr>
              <a:t>of infants in care proceedings</a:t>
            </a:r>
            <a:br>
              <a:rPr lang="en-US" sz="3200" b="1" dirty="0">
                <a:solidFill>
                  <a:srgbClr val="51A026"/>
                </a:solidFill>
                <a:latin typeface="Arial" charset="0"/>
              </a:rPr>
            </a:br>
            <a:r>
              <a:rPr lang="en-GB" sz="3200" b="1" dirty="0">
                <a:solidFill>
                  <a:srgbClr val="51A026"/>
                </a:solidFill>
                <a:latin typeface="Arial" charset="0"/>
              </a:rPr>
              <a:t>[2007/08 to 2016/17]</a:t>
            </a:r>
          </a:p>
        </p:txBody>
      </p:sp>
    </p:spTree>
    <p:extLst>
      <p:ext uri="{BB962C8B-B14F-4D97-AF65-F5344CB8AC3E}">
        <p14:creationId xmlns:p14="http://schemas.microsoft.com/office/powerpoint/2010/main" val="1833824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3477E8-C535-48F4-970B-911F2892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6A6CF-9CC8-4FCB-9C4C-1342273ED629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F69AECC-5FD2-4E9E-B1B7-14B10937718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09600" y="1416049"/>
          <a:ext cx="10972800" cy="4821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385C68F0-9534-4557-B081-F5D2A4A18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r"/>
            <a:r>
              <a:rPr lang="en-GB" sz="3200" b="1" dirty="0">
                <a:solidFill>
                  <a:srgbClr val="51A026"/>
                </a:solidFill>
                <a:latin typeface="Arial" charset="0"/>
              </a:rPr>
              <a:t>Incidence rates: all children</a:t>
            </a:r>
            <a:br>
              <a:rPr lang="en-GB" sz="3200" b="1" dirty="0">
                <a:solidFill>
                  <a:srgbClr val="51A026"/>
                </a:solidFill>
                <a:latin typeface="Arial" charset="0"/>
              </a:rPr>
            </a:br>
            <a:r>
              <a:rPr lang="en-GB" sz="3200" b="1" dirty="0">
                <a:solidFill>
                  <a:srgbClr val="51A026"/>
                </a:solidFill>
                <a:latin typeface="Arial" charset="0"/>
              </a:rPr>
              <a:t>[2007/08 to 2016/17]</a:t>
            </a:r>
          </a:p>
        </p:txBody>
      </p:sp>
    </p:spTree>
    <p:extLst>
      <p:ext uri="{BB962C8B-B14F-4D97-AF65-F5344CB8AC3E}">
        <p14:creationId xmlns:p14="http://schemas.microsoft.com/office/powerpoint/2010/main" val="1961897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3477E8-C535-48F4-970B-911F2892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6A6CF-9CC8-4FCB-9C4C-1342273ED629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DBB6FCE-D3AE-4DE8-B13A-0866F6D28ED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08076" y="1417637"/>
          <a:ext cx="10974324" cy="481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6">
            <a:extLst>
              <a:ext uri="{FF2B5EF4-FFF2-40B4-BE49-F238E27FC236}">
                <a16:creationId xmlns:a16="http://schemas.microsoft.com/office/drawing/2014/main" id="{19724C83-2D8C-4CC8-813C-2DE6F0072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r"/>
            <a:r>
              <a:rPr lang="en-US" sz="3200" b="1" dirty="0">
                <a:solidFill>
                  <a:srgbClr val="51A026"/>
                </a:solidFill>
                <a:latin typeface="Arial" charset="0"/>
              </a:rPr>
              <a:t>Incidence Rates: Newborns</a:t>
            </a:r>
            <a:br>
              <a:rPr lang="en-US" sz="3200" b="1" dirty="0">
                <a:solidFill>
                  <a:srgbClr val="51A026"/>
                </a:solidFill>
                <a:latin typeface="Arial" charset="0"/>
              </a:rPr>
            </a:br>
            <a:r>
              <a:rPr lang="en-US" sz="3200" b="1" dirty="0">
                <a:solidFill>
                  <a:srgbClr val="51A026"/>
                </a:solidFill>
                <a:latin typeface="Arial" charset="0"/>
              </a:rPr>
              <a:t>[2008 to 2016]</a:t>
            </a:r>
            <a:endParaRPr lang="en-GB" sz="3200" b="1" dirty="0">
              <a:solidFill>
                <a:srgbClr val="51A02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3477E8-C535-48F4-970B-911F2892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6A6CF-9CC8-4FCB-9C4C-1342273ED629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8B7E69D-36A9-4AAE-AF0F-A0BD6094A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r"/>
            <a:r>
              <a:rPr lang="en-GB" sz="3200" b="1" dirty="0">
                <a:solidFill>
                  <a:srgbClr val="51A026"/>
                </a:solidFill>
                <a:latin typeface="Arial" charset="0"/>
              </a:rPr>
              <a:t>Incidence rates: regional variation</a:t>
            </a:r>
            <a:br>
              <a:rPr lang="en-GB" sz="3200" b="1" dirty="0">
                <a:solidFill>
                  <a:srgbClr val="51A026"/>
                </a:solidFill>
                <a:latin typeface="Arial" charset="0"/>
              </a:rPr>
            </a:br>
            <a:r>
              <a:rPr lang="en-GB" sz="3200" b="1" dirty="0">
                <a:solidFill>
                  <a:srgbClr val="51A026"/>
                </a:solidFill>
                <a:latin typeface="Arial" charset="0"/>
              </a:rPr>
              <a:t>[</a:t>
            </a:r>
            <a:r>
              <a:rPr lang="en-US" sz="3200" b="1" dirty="0">
                <a:solidFill>
                  <a:srgbClr val="51A026"/>
                </a:solidFill>
                <a:latin typeface="Arial" charset="0"/>
              </a:rPr>
              <a:t>2008 to 2016]</a:t>
            </a:r>
            <a:endParaRPr lang="en-GB" sz="3200" b="1" dirty="0">
              <a:solidFill>
                <a:srgbClr val="51A026"/>
              </a:solidFill>
              <a:latin typeface="Arial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2B4D4FD-676E-4B54-A0A2-3638FF7F67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737831"/>
              </p:ext>
            </p:extLst>
          </p:nvPr>
        </p:nvGraphicFramePr>
        <p:xfrm>
          <a:off x="609600" y="1419260"/>
          <a:ext cx="10972800" cy="4674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06F22ED7-82FF-41A1-8BEC-6A5F7461FED2}"/>
              </a:ext>
            </a:extLst>
          </p:cNvPr>
          <p:cNvSpPr/>
          <p:nvPr/>
        </p:nvSpPr>
        <p:spPr>
          <a:xfrm>
            <a:off x="7824192" y="1700808"/>
            <a:ext cx="913408" cy="424847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44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3477E8-C535-48F4-970B-911F2892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6A6CF-9CC8-4FCB-9C4C-1342273ED629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8B7E69D-36A9-4AAE-AF0F-A0BD6094A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r"/>
            <a:r>
              <a:rPr lang="en-GB" sz="3200" b="1" dirty="0">
                <a:solidFill>
                  <a:srgbClr val="51A026"/>
                </a:solidFill>
                <a:latin typeface="Arial" charset="0"/>
              </a:rPr>
              <a:t>Incidence rates: regional variation</a:t>
            </a:r>
            <a:br>
              <a:rPr lang="en-GB" sz="3200" b="1" dirty="0">
                <a:solidFill>
                  <a:srgbClr val="51A026"/>
                </a:solidFill>
                <a:latin typeface="Arial" charset="0"/>
              </a:rPr>
            </a:br>
            <a:r>
              <a:rPr lang="en-GB" sz="3200" b="1" dirty="0">
                <a:solidFill>
                  <a:srgbClr val="51A026"/>
                </a:solidFill>
                <a:latin typeface="Arial" charset="0"/>
              </a:rPr>
              <a:t>[</a:t>
            </a:r>
            <a:r>
              <a:rPr lang="en-US" sz="3200" b="1" dirty="0">
                <a:solidFill>
                  <a:srgbClr val="51A026"/>
                </a:solidFill>
                <a:latin typeface="Arial" charset="0"/>
              </a:rPr>
              <a:t>2016]</a:t>
            </a:r>
            <a:endParaRPr lang="en-GB" sz="3200" b="1" dirty="0">
              <a:solidFill>
                <a:srgbClr val="51A026"/>
              </a:solidFill>
              <a:latin typeface="Arial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7CF20EA-3956-4B50-B278-189863221E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1836438"/>
              </p:ext>
            </p:extLst>
          </p:nvPr>
        </p:nvGraphicFramePr>
        <p:xfrm>
          <a:off x="609600" y="1417638"/>
          <a:ext cx="10972800" cy="460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7541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3477E8-C535-48F4-970B-911F2892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6A6CF-9CC8-4FCB-9C4C-1342273ED629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8B7E69D-36A9-4AAE-AF0F-A0BD6094A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r"/>
            <a:r>
              <a:rPr lang="en-GB" sz="3200" b="1" dirty="0">
                <a:solidFill>
                  <a:srgbClr val="51A026"/>
                </a:solidFill>
                <a:latin typeface="Arial" charset="0"/>
              </a:rPr>
              <a:t>Incidence rates: local authority variation</a:t>
            </a:r>
            <a:br>
              <a:rPr lang="en-GB" sz="3200" b="1" dirty="0">
                <a:solidFill>
                  <a:srgbClr val="51A026"/>
                </a:solidFill>
                <a:latin typeface="Arial" charset="0"/>
              </a:rPr>
            </a:br>
            <a:r>
              <a:rPr lang="en-GB" sz="3200" b="1" dirty="0">
                <a:solidFill>
                  <a:srgbClr val="51A026"/>
                </a:solidFill>
                <a:latin typeface="Arial" charset="0"/>
              </a:rPr>
              <a:t>[England 2016]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13B549D-69E8-4B98-B28E-0C7FD419FF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7562162"/>
              </p:ext>
            </p:extLst>
          </p:nvPr>
        </p:nvGraphicFramePr>
        <p:xfrm>
          <a:off x="609600" y="1417638"/>
          <a:ext cx="10972800" cy="4675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8068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3477E8-C535-48F4-970B-911F2892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6A6CF-9CC8-4FCB-9C4C-1342273ED629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8B7E69D-36A9-4AAE-AF0F-A0BD6094A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r"/>
            <a:r>
              <a:rPr lang="en-GB" sz="3200" b="1" dirty="0">
                <a:solidFill>
                  <a:srgbClr val="51A026"/>
                </a:solidFill>
                <a:latin typeface="Arial" charset="0"/>
              </a:rPr>
              <a:t>Incidence rates: local authority variation</a:t>
            </a:r>
            <a:br>
              <a:rPr lang="en-GB" sz="3200" b="1" dirty="0">
                <a:solidFill>
                  <a:srgbClr val="51A026"/>
                </a:solidFill>
                <a:latin typeface="Arial" charset="0"/>
              </a:rPr>
            </a:br>
            <a:r>
              <a:rPr lang="en-GB" sz="3200" b="1" dirty="0">
                <a:solidFill>
                  <a:srgbClr val="51A026"/>
                </a:solidFill>
                <a:latin typeface="Arial" charset="0"/>
              </a:rPr>
              <a:t>[North West 2016]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13B549D-69E8-4B98-B28E-0C7FD419F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890683"/>
              </p:ext>
            </p:extLst>
          </p:nvPr>
        </p:nvGraphicFramePr>
        <p:xfrm>
          <a:off x="609600" y="1417639"/>
          <a:ext cx="11103024" cy="460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45E1190-34A4-4687-8B39-E416FD1B59F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1628800"/>
            <a:ext cx="1999531" cy="8122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5782176-22A5-4C29-9A16-CFE1B287302F}"/>
              </a:ext>
            </a:extLst>
          </p:cNvPr>
          <p:cNvSpPr/>
          <p:nvPr/>
        </p:nvSpPr>
        <p:spPr>
          <a:xfrm>
            <a:off x="2423592" y="1463085"/>
            <a:ext cx="409988" cy="33143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3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3477E8-C535-48F4-970B-911F2892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6A6CF-9CC8-4FCB-9C4C-1342273ED629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8B7E69D-36A9-4AAE-AF0F-A0BD6094A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r"/>
            <a:r>
              <a:rPr lang="en-GB" sz="3200" b="1" dirty="0">
                <a:solidFill>
                  <a:srgbClr val="51A026"/>
                </a:solidFill>
                <a:latin typeface="Arial" charset="0"/>
              </a:rPr>
              <a:t>“Subsequent infants”</a:t>
            </a:r>
            <a:br>
              <a:rPr lang="en-GB" sz="3200" b="1" dirty="0">
                <a:solidFill>
                  <a:srgbClr val="51A026"/>
                </a:solidFill>
                <a:latin typeface="Arial" charset="0"/>
              </a:rPr>
            </a:br>
            <a:r>
              <a:rPr lang="en-GB" sz="3200" b="1" dirty="0">
                <a:solidFill>
                  <a:srgbClr val="51A026"/>
                </a:solidFill>
                <a:latin typeface="Arial" charset="0"/>
              </a:rPr>
              <a:t>[2012/13 to 2016/17]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1AB3249-BA72-426A-AFA7-11474C2231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3717293"/>
              </p:ext>
            </p:extLst>
          </p:nvPr>
        </p:nvGraphicFramePr>
        <p:xfrm>
          <a:off x="609600" y="1417638"/>
          <a:ext cx="10972800" cy="4675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6736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3477E8-C535-48F4-970B-911F2892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6A6CF-9CC8-4FCB-9C4C-1342273ED629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8B7E69D-36A9-4AAE-AF0F-A0BD6094A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r"/>
            <a:r>
              <a:rPr lang="en-GB" sz="3200" b="1" dirty="0">
                <a:solidFill>
                  <a:srgbClr val="51A026"/>
                </a:solidFill>
                <a:latin typeface="Arial" charset="0"/>
              </a:rPr>
              <a:t>Case duration</a:t>
            </a:r>
            <a:br>
              <a:rPr lang="en-GB" sz="3200" b="1" dirty="0">
                <a:solidFill>
                  <a:srgbClr val="51A026"/>
                </a:solidFill>
                <a:latin typeface="Arial" charset="0"/>
              </a:rPr>
            </a:br>
            <a:r>
              <a:rPr lang="en-GB" sz="3200" b="1" dirty="0">
                <a:solidFill>
                  <a:srgbClr val="51A026"/>
                </a:solidFill>
                <a:latin typeface="Arial" charset="0"/>
              </a:rPr>
              <a:t>[2010/11 to 2016/17]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A2AD89C-8351-4F20-935A-39A325F1C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5898011"/>
              </p:ext>
            </p:extLst>
          </p:nvPr>
        </p:nvGraphicFramePr>
        <p:xfrm>
          <a:off x="609600" y="1417638"/>
          <a:ext cx="10972800" cy="4675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7828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3477E8-C535-48F4-970B-911F2892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6A6CF-9CC8-4FCB-9C4C-1342273ED629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8B7E69D-36A9-4AAE-AF0F-A0BD6094A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r"/>
            <a:r>
              <a:rPr lang="en-GB" sz="3200" b="1" dirty="0">
                <a:solidFill>
                  <a:srgbClr val="51A026"/>
                </a:solidFill>
                <a:latin typeface="Arial" charset="0"/>
              </a:rPr>
              <a:t>Legal orders: placed for adoption</a:t>
            </a:r>
            <a:br>
              <a:rPr lang="en-GB" sz="3200" b="1" dirty="0">
                <a:solidFill>
                  <a:srgbClr val="51A026"/>
                </a:solidFill>
                <a:latin typeface="Arial" charset="0"/>
              </a:rPr>
            </a:br>
            <a:r>
              <a:rPr lang="en-GB" sz="3200" b="1" dirty="0">
                <a:solidFill>
                  <a:srgbClr val="51A026"/>
                </a:solidFill>
                <a:latin typeface="Arial" charset="0"/>
              </a:rPr>
              <a:t>[2010/11 to 2016/17]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5AD8FB9-6203-4791-B493-A335E3BBE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885814"/>
              </p:ext>
            </p:extLst>
          </p:nvPr>
        </p:nvGraphicFramePr>
        <p:xfrm>
          <a:off x="609600" y="1417638"/>
          <a:ext cx="10972800" cy="460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578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A8E65D-3E95-469F-B09F-D71C48730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Nuffield Foundation: Rob Street, Fran Bright &amp; Carey Oppenheim. 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Cafcass: Teresa Williams, Emily Halliday &amp; Jigna Patel.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External reviewers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Martha Cover (ALC), Maud Davies (TV Edwards LLP), Teresa Williams (Cafcass), Prof. Marian Brandon (UEA). 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Expert technical and statistical advice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Dr Yang Hu and Dr Stuart Bedston (Lancaster University)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92E761-14FC-47A1-A48A-0E8B45BA0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6A6CF-9CC8-4FCB-9C4C-1342273ED629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5EE686EA-1C15-49E5-B3F7-211B84678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r"/>
            <a:r>
              <a:rPr lang="en-GB" sz="3200" b="1" dirty="0">
                <a:solidFill>
                  <a:srgbClr val="51A026"/>
                </a:solidFill>
                <a:latin typeface="Arial" charset="0"/>
              </a:rPr>
              <a:t>Acknowledgements        </a:t>
            </a:r>
          </a:p>
        </p:txBody>
      </p:sp>
    </p:spTree>
    <p:extLst>
      <p:ext uri="{BB962C8B-B14F-4D97-AF65-F5344CB8AC3E}">
        <p14:creationId xmlns:p14="http://schemas.microsoft.com/office/powerpoint/2010/main" val="3074305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92E761-14FC-47A1-A48A-0E8B45BA0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6A6CF-9CC8-4FCB-9C4C-1342273ED629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FB199CF6-6C7F-4F3F-A672-D63237924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r"/>
            <a:r>
              <a:rPr lang="en-GB" sz="3200" b="1" dirty="0">
                <a:solidFill>
                  <a:srgbClr val="51A026"/>
                </a:solidFill>
                <a:latin typeface="Arial" charset="0"/>
              </a:rPr>
              <a:t>Legal orders: with parents</a:t>
            </a:r>
            <a:br>
              <a:rPr lang="en-GB" sz="3200" b="1" dirty="0">
                <a:solidFill>
                  <a:srgbClr val="51A026"/>
                </a:solidFill>
                <a:latin typeface="Arial" charset="0"/>
              </a:rPr>
            </a:br>
            <a:r>
              <a:rPr lang="en-GB" sz="3200" b="1" dirty="0">
                <a:solidFill>
                  <a:srgbClr val="51A026"/>
                </a:solidFill>
                <a:latin typeface="Arial" charset="0"/>
              </a:rPr>
              <a:t>[2010/11 to 2016/17]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5AD8FB9-6203-4791-B493-A335E3BBE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444389"/>
              </p:ext>
            </p:extLst>
          </p:nvPr>
        </p:nvGraphicFramePr>
        <p:xfrm>
          <a:off x="607289" y="1417638"/>
          <a:ext cx="10972800" cy="4531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6080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6E60-B03D-4C4F-9331-34637A211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39A52"/>
                </a:solidFill>
                <a:latin typeface="+mn-lt"/>
              </a:rPr>
              <a:t>         Summary – back to thresholds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BFCEC-D375-6646-BE62-F52DC3029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7"/>
            <a:ext cx="10972800" cy="47085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Upward trend against all measures</a:t>
            </a: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nationally: 42% of infant cases were issued for newborns</a:t>
            </a:r>
          </a:p>
          <a:p>
            <a:pPr marL="0" indent="0"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Marked regional differences regarding incidence rates</a:t>
            </a: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 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NW, NE, Yorkshire and Humber are above the national expected average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Shorter care proceedings over time 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but 39% do not complete within 26 weeks 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Fewer subsequent infants than we might have expected  </a:t>
            </a:r>
          </a:p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54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% of newborns are NOT subsequent infants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High rates of adoption – but divergent legal outcomes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500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C7A33-BBD6-AE4C-A515-B5F7D483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             Stakeholder Events (England and Wales)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6F63D-7BB1-8346-BDEA-8E4B92569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5121185"/>
          </a:xfrm>
        </p:spPr>
        <p:txBody>
          <a:bodyPr/>
          <a:lstStyle/>
          <a:p>
            <a:r>
              <a:rPr lang="en-GB" sz="2400" dirty="0"/>
              <a:t>The divergence nationally. Shocked at the numbers of first time removals</a:t>
            </a:r>
          </a:p>
          <a:p>
            <a:r>
              <a:rPr lang="en-GB" sz="2400" dirty="0"/>
              <a:t>The main thing was to see figures – it’s very helpful to have trends and figures to refer 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Time for change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Shocked about the disparity in behaviour of courts in different parts of the country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Greater need for understanding based on data to drive forward practice standards/policy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Are there key factors contributing to the regional variation?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Regional variation in care proceedings and extent to which new-borns affected?</a:t>
            </a:r>
          </a:p>
          <a:p>
            <a:r>
              <a:rPr lang="en-GB" sz="2400" dirty="0"/>
              <a:t>Not surprised by data but feel this is incredibly useful to map trends. Maybe this will support much needed increases to funding for support in certain areas.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76374-BF72-C84B-B4B7-DEE595E5C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B6D9B-E9C6-4B02-9B2D-D2253EA8A562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586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D54CC-4015-C94A-A85A-429A9455A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</a:t>
            </a:r>
            <a:r>
              <a:rPr lang="en-GB" b="1" dirty="0"/>
              <a:t>From: Child </a:t>
            </a:r>
            <a:r>
              <a:rPr lang="en-GB" b="1"/>
              <a:t>Protection Resource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2A4C7-B2E0-FD48-86DD-D87745E4C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Loss of empathy in the system. What’s going wrong when people in the system want to do their best. ‘The arms that we used to put around families – which are no longer there’.</a:t>
            </a:r>
          </a:p>
          <a:p>
            <a:r>
              <a:rPr lang="en-GB" sz="2000" dirty="0"/>
              <a:t>Development of ‘best practice’ in the maternity setting  – how to make the whole experience of removal less brutal for mothers (and fathers). A lot of this would be fairly simple to adopt and wouldn’t cost a huge amount – so why aren’t we doing it?</a:t>
            </a:r>
          </a:p>
          <a:p>
            <a:r>
              <a:rPr lang="en-GB" sz="2000" dirty="0"/>
              <a:t>A need for better knowledge about what is done elsewhere – how do jurisdictions beyond England protect </a:t>
            </a:r>
            <a:r>
              <a:rPr lang="en-GB" sz="2000" dirty="0" err="1"/>
              <a:t>newborns</a:t>
            </a:r>
            <a:r>
              <a:rPr lang="en-GB" sz="2000" dirty="0"/>
              <a:t>, whilst also ensuring the rights of parents and wider family.</a:t>
            </a:r>
          </a:p>
          <a:p>
            <a:r>
              <a:rPr lang="en-GB" sz="2000" dirty="0"/>
              <a:t>We have the numbers – now we need to drill down and look at reasons WHY such care proceedings are initiated.</a:t>
            </a:r>
          </a:p>
          <a:p>
            <a:r>
              <a:rPr lang="en-GB" sz="2000" dirty="0"/>
              <a:t>And what happens AFTER proceedings? Are there groups of children who should be followed up?</a:t>
            </a:r>
          </a:p>
          <a:p>
            <a:r>
              <a:rPr lang="en-US" sz="2400" dirty="0">
                <a:hlinkClick r:id="rId2"/>
              </a:rPr>
              <a:t>http://childprotectionresource.online/born-into-care-newborns-in-care-proceedings-in-england/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14373-7BD0-E645-9B39-A35A19826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B6D9B-E9C6-4B02-9B2D-D2253EA8A562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5446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A540A-6DF8-6040-BBE6-61C822077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Further Nuffield FJO resources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A8C4B-9F82-7A4E-84AC-23E0B0114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https://www.nuffieldfjo.org.uk/resource/born_into_care_resources_from_9th_october_2018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11C3DD-2038-D04D-B209-3727B9DAF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B6D9B-E9C6-4B02-9B2D-D2253EA8A562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57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371" y="822347"/>
            <a:ext cx="2947482" cy="4884264"/>
          </a:xfrm>
        </p:spPr>
        <p:txBody>
          <a:bodyPr>
            <a:normAutofit/>
          </a:bodyPr>
          <a:lstStyle/>
          <a:p>
            <a:r>
              <a:rPr lang="en-GB" b="1" dirty="0"/>
              <a:t>The Nuffield FJO Data Partnership</a:t>
            </a:r>
            <a:br>
              <a:rPr lang="en-GB" b="1" dirty="0"/>
            </a:br>
            <a:endParaRPr lang="en-GB" sz="3200" dirty="0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D9D1E018-96C4-452A-A381-02EA101B127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739663" y="607554"/>
          <a:ext cx="7866184" cy="5517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437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FC10C-FFDE-F846-BE1D-66E1C235A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Improving intelligence – how?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559FEB9A-120F-466D-8DDB-B8F73F26473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059935" y="758952"/>
          <a:ext cx="7104549" cy="533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999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Nuffield FJO Website Now Live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www.nuffieldfjo.org.uk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Sign up to get updates on Nuffield FJO activities, reports and resources.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26071-73AD-4ED9-A7E1-A05C27FBC8FB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807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51D77-6D69-E946-B08D-B9B771B3C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</a:t>
            </a:r>
            <a:br>
              <a:rPr lang="en-GB" dirty="0"/>
            </a:br>
            <a:r>
              <a:rPr lang="en-GB" dirty="0"/>
              <a:t>                     </a:t>
            </a:r>
            <a:r>
              <a:rPr lang="en-GB" sz="3200" b="1" dirty="0"/>
              <a:t>Newborn babies and the family justice system – Where is the evidence?</a:t>
            </a:r>
            <a:br>
              <a:rPr lang="en-GB" sz="3200" b="1" dirty="0"/>
            </a:br>
            <a:br>
              <a:rPr lang="en-GB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7C248-D3F3-C944-A164-E7C9BDA7E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Considerable policy emphasis on the </a:t>
            </a:r>
            <a:r>
              <a:rPr lang="en-GB" sz="2800" b="1" dirty="0"/>
              <a:t>developmental salience </a:t>
            </a:r>
            <a:r>
              <a:rPr lang="en-GB" sz="2800" dirty="0"/>
              <a:t>of infancy – but this has not been matched by sufficient empirical enquiry -  using large-scale datasets.</a:t>
            </a:r>
          </a:p>
          <a:p>
            <a:pPr marL="0" indent="0">
              <a:buNone/>
            </a:pPr>
            <a:r>
              <a:rPr lang="en-GB" sz="2800" dirty="0"/>
              <a:t>Since the implementation of the CA 1989 – and prior to the research we report today – there are </a:t>
            </a:r>
            <a:r>
              <a:rPr lang="en-GB" sz="2800" b="1" dirty="0"/>
              <a:t>no reported studies </a:t>
            </a:r>
            <a:r>
              <a:rPr lang="en-GB" sz="2800" dirty="0"/>
              <a:t>of newborn babies in England and Wales, that offer a full service population perspective.</a:t>
            </a:r>
          </a:p>
          <a:p>
            <a:pPr marL="0" indent="0">
              <a:buNone/>
            </a:pPr>
            <a:r>
              <a:rPr lang="en-GB" sz="2800" b="1" dirty="0"/>
              <a:t>Newborn babies are invisible </a:t>
            </a:r>
            <a:r>
              <a:rPr lang="en-GB" sz="2800" dirty="0"/>
              <a:t>within official statistics which only report at the level of “less than 12 months/one year</a:t>
            </a:r>
            <a:r>
              <a:rPr lang="en-GB" dirty="0"/>
              <a:t>”.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44D87-B1AA-6941-BD14-DAED581C8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B6D9B-E9C6-4B02-9B2D-D2253EA8A562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927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9982B-0204-A540-91A4-BD05C86AF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                  </a:t>
            </a:r>
            <a:r>
              <a:rPr lang="en-GB" sz="3600" b="1" dirty="0"/>
              <a:t>Newborn babies: specific threshold issues and questions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40245-FD36-3B49-A70E-7918A17DD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dirty="0"/>
              <a:t>When care proceedings are issued at birth, action is in many cases, </a:t>
            </a:r>
            <a:r>
              <a:rPr lang="en-GB" sz="2400" b="1" dirty="0"/>
              <a:t>pre-emptive –likely rather than actual significant harm?</a:t>
            </a:r>
            <a:endParaRPr lang="en-GB" sz="2400" dirty="0"/>
          </a:p>
          <a:p>
            <a:pPr>
              <a:buFont typeface="Wingdings" pitchFamily="2" charset="2"/>
              <a:buChar char="Ø"/>
            </a:pPr>
            <a:r>
              <a:rPr lang="en-GB" sz="2400" dirty="0"/>
              <a:t>The </a:t>
            </a:r>
            <a:r>
              <a:rPr lang="en-GB" sz="2400" b="1" dirty="0"/>
              <a:t>operational threshold</a:t>
            </a:r>
            <a:r>
              <a:rPr lang="en-GB" sz="2400" i="1" dirty="0"/>
              <a:t> </a:t>
            </a:r>
            <a:r>
              <a:rPr lang="en-GB" sz="2400" dirty="0"/>
              <a:t>for issuing care proceedings is </a:t>
            </a:r>
            <a:r>
              <a:rPr lang="en-GB" sz="2400" b="1" dirty="0"/>
              <a:t>lower</a:t>
            </a:r>
            <a:r>
              <a:rPr lang="en-GB" sz="2400" dirty="0"/>
              <a:t> for this category of children than any other [</a:t>
            </a:r>
            <a:r>
              <a:rPr lang="en-GB" sz="2400" i="1" dirty="0"/>
              <a:t>practitioners are less willing to monitor child neglect to ascertain severity or chronicity over time</a:t>
            </a:r>
            <a:r>
              <a:rPr lang="en-GB" sz="2400" dirty="0"/>
              <a:t>]?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/>
              <a:t>Parents (particularly mothers) are </a:t>
            </a:r>
            <a:r>
              <a:rPr lang="en-GB" sz="2400" b="1" dirty="0"/>
              <a:t>less</a:t>
            </a:r>
            <a:r>
              <a:rPr lang="en-GB" sz="2400" dirty="0"/>
              <a:t> </a:t>
            </a:r>
            <a:r>
              <a:rPr lang="en-GB" sz="2400" b="1" dirty="0"/>
              <a:t>able to contest the threshold</a:t>
            </a:r>
            <a:r>
              <a:rPr lang="en-GB" sz="2400" dirty="0"/>
              <a:t> - particularly where cases are issued on an emergency or short notice basis?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itchFamily="2" charset="2"/>
              <a:buChar char="Ø"/>
            </a:pPr>
            <a:r>
              <a:rPr lang="en-GB" sz="2400" dirty="0"/>
              <a:t>For all these reasons (and many more) </a:t>
            </a:r>
            <a:r>
              <a:rPr lang="en-GB" sz="2400" b="1" dirty="0"/>
              <a:t>important to consider newborn babies as a distinct category of children </a:t>
            </a:r>
            <a:r>
              <a:rPr lang="en-GB" sz="2400" dirty="0"/>
              <a:t>within research and practice</a:t>
            </a:r>
          </a:p>
          <a:p>
            <a:pPr>
              <a:buFont typeface="Wingdings" pitchFamily="2" charset="2"/>
              <a:buChar char="Ø"/>
            </a:pPr>
            <a:endParaRPr lang="en-GB" sz="2800" dirty="0"/>
          </a:p>
          <a:p>
            <a:pPr>
              <a:buFont typeface="Wingdings" pitchFamily="2" charset="2"/>
              <a:buChar char="Ø"/>
            </a:pPr>
            <a:endParaRPr lang="en-GB" sz="2800" dirty="0"/>
          </a:p>
          <a:p>
            <a:pPr marL="514350" indent="-514350">
              <a:buAutoNum type="arabicPeriod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516C2-61BD-C348-8936-518DDB0B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B6D9B-E9C6-4B02-9B2D-D2253EA8A562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98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57FF8-4E0B-0C44-8F3D-3821E593A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1" dirty="0">
                <a:solidFill>
                  <a:srgbClr val="339A52"/>
                </a:solidFill>
              </a:rPr>
            </a:br>
            <a:r>
              <a:rPr lang="en-US" b="1" dirty="0">
                <a:solidFill>
                  <a:srgbClr val="339A52"/>
                </a:solidFill>
              </a:rPr>
              <a:t>                                                   </a:t>
            </a:r>
            <a:r>
              <a:rPr lang="en-US" b="1" dirty="0">
                <a:solidFill>
                  <a:srgbClr val="009200"/>
                </a:solidFill>
              </a:rPr>
              <a:t>Study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9E98A-1CEC-3E4D-8A7E-7D7DF2C59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1709"/>
            <a:ext cx="10972800" cy="4391892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/>
              <a:t>A first descriptive picture [newborns in s.31 proceedings]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400" dirty="0"/>
              <a:t>Quantify the </a:t>
            </a:r>
            <a:r>
              <a:rPr lang="en-GB" sz="2400" b="1" dirty="0"/>
              <a:t>volume and proportion </a:t>
            </a:r>
            <a:r>
              <a:rPr lang="en-GB" sz="2400" dirty="0"/>
              <a:t>of newborn cases and </a:t>
            </a:r>
            <a:r>
              <a:rPr lang="en-GB" sz="2400" b="1" dirty="0"/>
              <a:t>incidence rates </a:t>
            </a:r>
            <a:r>
              <a:rPr lang="en-GB" sz="2400" dirty="0"/>
              <a:t>over time 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400" dirty="0"/>
              <a:t>Describe variation in incidence rates </a:t>
            </a:r>
            <a:r>
              <a:rPr lang="en-GB" sz="2400" b="1" dirty="0"/>
              <a:t>between regions and between local authorities over time 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400" dirty="0"/>
              <a:t>Identify the number of newborn cases in which an older sibling had previously been subject to care proceedings </a:t>
            </a:r>
            <a:r>
              <a:rPr lang="en-GB" sz="2400" b="1" dirty="0"/>
              <a:t>(“subsequent infants”) 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400" dirty="0"/>
              <a:t>Quantify the </a:t>
            </a:r>
            <a:r>
              <a:rPr lang="en-GB" sz="2400" b="1" dirty="0"/>
              <a:t>duration of care proceedings </a:t>
            </a:r>
            <a:r>
              <a:rPr lang="en-GB" sz="2400" dirty="0"/>
              <a:t>over time 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400" dirty="0"/>
              <a:t>Describe the pattern of </a:t>
            </a:r>
            <a:r>
              <a:rPr lang="en-GB" sz="2400" b="1" dirty="0"/>
              <a:t>final legal orders </a:t>
            </a:r>
            <a:r>
              <a:rPr lang="en-GB" sz="2400" dirty="0"/>
              <a:t>and trends over time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E1D90-D041-5C48-8D74-6079EFF88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B6D9B-E9C6-4B02-9B2D-D2253EA8A562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219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A8E65D-3E95-469F-B09F-D71C48730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938712"/>
          </a:xfrm>
        </p:spPr>
        <p:txBody>
          <a:bodyPr/>
          <a:lstStyle/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Data source: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population-level data held by Cafcass concerning s.31 proceedings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Extract: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2007/08 to 2016/17,  n= 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47,172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infants 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Permissions: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Lancaster University; Cafcass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Privacy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 pseudo-anonymisation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Analysis: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descriptive statistics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Interdisciplinary skills: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computing, statistics, social work, family law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 summary and full reports via the Nuffield FJO website.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92E761-14FC-47A1-A48A-0E8B45BA0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6A6CF-9CC8-4FCB-9C4C-1342273ED629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5EE686EA-1C15-49E5-B3F7-211B84678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r"/>
            <a:r>
              <a:rPr lang="en-GB" sz="3200" b="1" dirty="0">
                <a:solidFill>
                  <a:srgbClr val="51A026"/>
                </a:solidFill>
                <a:latin typeface="Arial" charset="0"/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3345188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91747-A0B0-4841-9D26-C62FE6FC4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B6D9B-E9C6-4B02-9B2D-D2253EA8A562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93BF244-131A-4E87-A507-9B55E825B0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0800834"/>
              </p:ext>
            </p:extLst>
          </p:nvPr>
        </p:nvGraphicFramePr>
        <p:xfrm>
          <a:off x="838200" y="1690688"/>
          <a:ext cx="5545832" cy="433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636ECEC-0A0A-45F4-9341-49C001529F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481430"/>
              </p:ext>
            </p:extLst>
          </p:nvPr>
        </p:nvGraphicFramePr>
        <p:xfrm>
          <a:off x="6973830" y="16906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670955-EC67-4E1C-9C5A-B56D5CE90760}"/>
              </a:ext>
            </a:extLst>
          </p:cNvPr>
          <p:cNvCxnSpPr>
            <a:cxnSpLocks/>
          </p:cNvCxnSpPr>
          <p:nvPr/>
        </p:nvCxnSpPr>
        <p:spPr>
          <a:xfrm flipV="1">
            <a:off x="3613212" y="1971416"/>
            <a:ext cx="5646618" cy="123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FF2E0A-E077-4E48-AB2E-D784E39069CC}"/>
              </a:ext>
            </a:extLst>
          </p:cNvPr>
          <p:cNvCxnSpPr>
            <a:cxnSpLocks/>
          </p:cNvCxnSpPr>
          <p:nvPr/>
        </p:nvCxnSpPr>
        <p:spPr>
          <a:xfrm flipH="1">
            <a:off x="5375920" y="4127383"/>
            <a:ext cx="4036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6">
            <a:extLst>
              <a:ext uri="{FF2B5EF4-FFF2-40B4-BE49-F238E27FC236}">
                <a16:creationId xmlns:a16="http://schemas.microsoft.com/office/drawing/2014/main" id="{B5AB0B41-0A17-4507-A33D-F783D6A63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r"/>
            <a:r>
              <a:rPr lang="en-GB" sz="3200" b="1" dirty="0">
                <a:solidFill>
                  <a:srgbClr val="51A026"/>
                </a:solidFill>
                <a:latin typeface="Arial" charset="0"/>
              </a:rPr>
              <a:t>Age of children in care proceedings</a:t>
            </a:r>
            <a:br>
              <a:rPr lang="en-GB" sz="3200" b="1" dirty="0">
                <a:solidFill>
                  <a:srgbClr val="51A026"/>
                </a:solidFill>
                <a:latin typeface="Arial" charset="0"/>
              </a:rPr>
            </a:br>
            <a:r>
              <a:rPr lang="en-GB" sz="3200" b="1" dirty="0">
                <a:solidFill>
                  <a:srgbClr val="51A026"/>
                </a:solidFill>
                <a:latin typeface="Arial" charset="0"/>
              </a:rPr>
              <a:t>[2007/08 to 2016/17]</a:t>
            </a:r>
          </a:p>
        </p:txBody>
      </p:sp>
    </p:spTree>
    <p:extLst>
      <p:ext uri="{BB962C8B-B14F-4D97-AF65-F5344CB8AC3E}">
        <p14:creationId xmlns:p14="http://schemas.microsoft.com/office/powerpoint/2010/main" val="404378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3477E8-C535-48F4-970B-911F2892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6A6CF-9CC8-4FCB-9C4C-1342273ED629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13E7E8A-5DC0-4DFF-B65B-8223628F2D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847456"/>
              </p:ext>
            </p:extLst>
          </p:nvPr>
        </p:nvGraphicFramePr>
        <p:xfrm>
          <a:off x="609600" y="1417638"/>
          <a:ext cx="10972800" cy="474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6">
            <a:extLst>
              <a:ext uri="{FF2B5EF4-FFF2-40B4-BE49-F238E27FC236}">
                <a16:creationId xmlns:a16="http://schemas.microsoft.com/office/drawing/2014/main" id="{E54AE6DF-E5C5-4A0F-AE58-8A20CDC6C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r"/>
            <a:r>
              <a:rPr lang="en-US" sz="3200" b="1" dirty="0">
                <a:solidFill>
                  <a:srgbClr val="51A026"/>
                </a:solidFill>
                <a:latin typeface="Arial" charset="0"/>
              </a:rPr>
              <a:t>Number of infants in care proceedings</a:t>
            </a:r>
            <a:br>
              <a:rPr lang="en-US" sz="3200" b="1" dirty="0">
                <a:solidFill>
                  <a:srgbClr val="51A026"/>
                </a:solidFill>
                <a:latin typeface="Arial" charset="0"/>
              </a:rPr>
            </a:br>
            <a:r>
              <a:rPr lang="en-US" sz="3200" b="1" dirty="0">
                <a:solidFill>
                  <a:srgbClr val="51A026"/>
                </a:solidFill>
                <a:latin typeface="Arial" charset="0"/>
              </a:rPr>
              <a:t>per infant age band</a:t>
            </a:r>
            <a:br>
              <a:rPr lang="en-US" sz="3200" b="1" dirty="0">
                <a:solidFill>
                  <a:srgbClr val="51A026"/>
                </a:solidFill>
                <a:latin typeface="Arial" charset="0"/>
              </a:rPr>
            </a:br>
            <a:r>
              <a:rPr lang="en-GB" sz="3200" b="1" dirty="0">
                <a:solidFill>
                  <a:srgbClr val="51A026"/>
                </a:solidFill>
                <a:latin typeface="Arial" charset="0"/>
              </a:rPr>
              <a:t>[2007/08 to 2016/17]</a:t>
            </a:r>
          </a:p>
        </p:txBody>
      </p:sp>
    </p:spTree>
    <p:extLst>
      <p:ext uri="{BB962C8B-B14F-4D97-AF65-F5344CB8AC3E}">
        <p14:creationId xmlns:p14="http://schemas.microsoft.com/office/powerpoint/2010/main" val="3575128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3477E8-C535-48F4-970B-911F2892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6A6CF-9CC8-4FCB-9C4C-1342273ED629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DD50259-5276-4159-8E11-B0283D6194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602172"/>
              </p:ext>
            </p:extLst>
          </p:nvPr>
        </p:nvGraphicFramePr>
        <p:xfrm>
          <a:off x="609600" y="1417637"/>
          <a:ext cx="10972800" cy="4747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5515CA3D-6358-44CA-8DB2-AF4F83CB9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r"/>
            <a:r>
              <a:rPr lang="en-US" sz="3200" b="1" dirty="0">
                <a:solidFill>
                  <a:srgbClr val="51A026"/>
                </a:solidFill>
                <a:latin typeface="Arial" charset="0"/>
              </a:rPr>
              <a:t>Infants in care proceedings, </a:t>
            </a:r>
            <a:br>
              <a:rPr lang="en-US" sz="3200" b="1" dirty="0">
                <a:solidFill>
                  <a:srgbClr val="51A026"/>
                </a:solidFill>
                <a:latin typeface="Arial" charset="0"/>
              </a:rPr>
            </a:br>
            <a:r>
              <a:rPr lang="en-US" sz="3200" b="1" dirty="0">
                <a:solidFill>
                  <a:srgbClr val="51A026"/>
                </a:solidFill>
                <a:latin typeface="Arial" charset="0"/>
              </a:rPr>
              <a:t>percentage per infant age band</a:t>
            </a:r>
            <a:br>
              <a:rPr lang="en-US" sz="3200" b="1" dirty="0">
                <a:solidFill>
                  <a:srgbClr val="51A026"/>
                </a:solidFill>
                <a:latin typeface="Arial" charset="0"/>
              </a:rPr>
            </a:br>
            <a:r>
              <a:rPr lang="en-GB" sz="3200" b="1" dirty="0">
                <a:solidFill>
                  <a:srgbClr val="51A026"/>
                </a:solidFill>
                <a:latin typeface="Arial" charset="0"/>
              </a:rPr>
              <a:t>[2007/08 to 2016/17]</a:t>
            </a:r>
          </a:p>
        </p:txBody>
      </p:sp>
    </p:spTree>
    <p:extLst>
      <p:ext uri="{BB962C8B-B14F-4D97-AF65-F5344CB8AC3E}">
        <p14:creationId xmlns:p14="http://schemas.microsoft.com/office/powerpoint/2010/main" val="592407818"/>
      </p:ext>
    </p:extLst>
  </p:cSld>
  <p:clrMapOvr>
    <a:masterClrMapping/>
  </p:clrMapOvr>
</p:sld>
</file>

<file path=ppt/theme/theme1.xml><?xml version="1.0" encoding="utf-8"?>
<a:theme xmlns:a="http://schemas.openxmlformats.org/drawingml/2006/main" name="Nuffield Foundation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16x9.potx [Read-Only]" id="{59565700-92F6-4FA9-87A5-BB63DB14814D}" vid="{A75F8BFE-1D0E-4C5E-AB42-BA1561B74C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1217</Words>
  <Application>Microsoft Office PowerPoint</Application>
  <PresentationFormat>Widescreen</PresentationFormat>
  <Paragraphs>194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Nuffield Foundation PowerPoint template</vt:lpstr>
      <vt:lpstr>  Newborn babies in care proceedings in England. Thresholds, questions and concerns   Family Justice Council Annual Conference 12th March 2019</vt:lpstr>
      <vt:lpstr>Acknowledgements        </vt:lpstr>
      <vt:lpstr>                                   Newborn babies and the family justice system – Where is the evidence?  </vt:lpstr>
      <vt:lpstr>                  Newborn babies: specific threshold issues and questions</vt:lpstr>
      <vt:lpstr>                                                    Study objectives</vt:lpstr>
      <vt:lpstr>Methodology</vt:lpstr>
      <vt:lpstr>Age of children in care proceedings [2007/08 to 2016/17]</vt:lpstr>
      <vt:lpstr>Number of infants in care proceedings per infant age band [2007/08 to 2016/17]</vt:lpstr>
      <vt:lpstr>Infants in care proceedings,  percentage per infant age band [2007/08 to 2016/17]</vt:lpstr>
      <vt:lpstr>Year-on-year change in the number  of infants in care proceedings [2007/08 to 2016/17]</vt:lpstr>
      <vt:lpstr>Incidence rates: all children [2007/08 to 2016/17]</vt:lpstr>
      <vt:lpstr>Incidence Rates: Newborns [2008 to 2016]</vt:lpstr>
      <vt:lpstr>Incidence rates: regional variation [2008 to 2016]</vt:lpstr>
      <vt:lpstr>Incidence rates: regional variation [2016]</vt:lpstr>
      <vt:lpstr>Incidence rates: local authority variation [England 2016]</vt:lpstr>
      <vt:lpstr>Incidence rates: local authority variation [North West 2016]</vt:lpstr>
      <vt:lpstr>“Subsequent infants” [2012/13 to 2016/17]</vt:lpstr>
      <vt:lpstr>Case duration [2010/11 to 2016/17]</vt:lpstr>
      <vt:lpstr>Legal orders: placed for adoption [2010/11 to 2016/17]</vt:lpstr>
      <vt:lpstr>Legal orders: with parents [2010/11 to 2016/17]</vt:lpstr>
      <vt:lpstr>         Summary – back to thresholds</vt:lpstr>
      <vt:lpstr>             Stakeholder Events (England and Wales)</vt:lpstr>
      <vt:lpstr>        From: Child Protection Resource</vt:lpstr>
      <vt:lpstr>Further Nuffield FJO resources</vt:lpstr>
      <vt:lpstr>The Nuffield FJO Data Partnership </vt:lpstr>
      <vt:lpstr>Improving intelligence – how?</vt:lpstr>
      <vt:lpstr> Nuffield FJO Website Now Live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Born into care Newborns in care proceedings in England</dc:title>
  <dc:creator>Mason, Claire</dc:creator>
  <cp:lastModifiedBy>Ayaoge, Paul</cp:lastModifiedBy>
  <cp:revision>54</cp:revision>
  <dcterms:modified xsi:type="dcterms:W3CDTF">2019-03-22T11:41:49Z</dcterms:modified>
</cp:coreProperties>
</file>