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3"/>
  </p:notesMasterIdLst>
  <p:handoutMasterIdLst>
    <p:handoutMasterId r:id="rId34"/>
  </p:handoutMasterIdLst>
  <p:sldIdLst>
    <p:sldId id="277" r:id="rId5"/>
    <p:sldId id="278" r:id="rId6"/>
    <p:sldId id="327" r:id="rId7"/>
    <p:sldId id="328" r:id="rId8"/>
    <p:sldId id="342" r:id="rId9"/>
    <p:sldId id="338" r:id="rId10"/>
    <p:sldId id="294" r:id="rId11"/>
    <p:sldId id="295" r:id="rId12"/>
    <p:sldId id="296" r:id="rId13"/>
    <p:sldId id="293" r:id="rId14"/>
    <p:sldId id="297" r:id="rId15"/>
    <p:sldId id="298" r:id="rId16"/>
    <p:sldId id="340" r:id="rId17"/>
    <p:sldId id="301" r:id="rId18"/>
    <p:sldId id="300" r:id="rId19"/>
    <p:sldId id="302" r:id="rId20"/>
    <p:sldId id="304" r:id="rId21"/>
    <p:sldId id="305" r:id="rId22"/>
    <p:sldId id="309" r:id="rId23"/>
    <p:sldId id="321" r:id="rId24"/>
    <p:sldId id="322" r:id="rId25"/>
    <p:sldId id="323" r:id="rId26"/>
    <p:sldId id="324" r:id="rId27"/>
    <p:sldId id="307" r:id="rId28"/>
    <p:sldId id="335" r:id="rId29"/>
    <p:sldId id="319" r:id="rId30"/>
    <p:sldId id="325" r:id="rId31"/>
    <p:sldId id="33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332915-A2F8-40A1-9A4F-1CDF7EB089CE}" v="1161" dt="2022-11-10T13:13:30.266"/>
    <p1510:client id="{D028C11D-26F5-4011-B132-E73B4D551221}" v="1014" dt="2022-11-10T12:54:15.193"/>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on White" userId="74ea0ae7-b8d2-46d5-94e6-5fc896e88dae" providerId="ADAL" clId="{A8332915-A2F8-40A1-9A4F-1CDF7EB089CE}"/>
    <pc:docChg chg="undo custSel addSld delSld modSld sldOrd">
      <pc:chgData name="Alison White" userId="74ea0ae7-b8d2-46d5-94e6-5fc896e88dae" providerId="ADAL" clId="{A8332915-A2F8-40A1-9A4F-1CDF7EB089CE}" dt="2022-11-10T19:17:44.748" v="1610" actId="20577"/>
      <pc:docMkLst>
        <pc:docMk/>
      </pc:docMkLst>
      <pc:sldChg chg="modSp mod">
        <pc:chgData name="Alison White" userId="74ea0ae7-b8d2-46d5-94e6-5fc896e88dae" providerId="ADAL" clId="{A8332915-A2F8-40A1-9A4F-1CDF7EB089CE}" dt="2022-11-08T08:41:41.158" v="14" actId="115"/>
        <pc:sldMkLst>
          <pc:docMk/>
          <pc:sldMk cId="2583275527" sldId="277"/>
        </pc:sldMkLst>
        <pc:spChg chg="mod">
          <ac:chgData name="Alison White" userId="74ea0ae7-b8d2-46d5-94e6-5fc896e88dae" providerId="ADAL" clId="{A8332915-A2F8-40A1-9A4F-1CDF7EB089CE}" dt="2022-11-08T08:41:41.158" v="14" actId="115"/>
          <ac:spMkLst>
            <pc:docMk/>
            <pc:sldMk cId="2583275527" sldId="277"/>
            <ac:spMk id="7" creationId="{CF45A9EB-00FC-4DE7-8041-09649EF9B9B6}"/>
          </ac:spMkLst>
        </pc:spChg>
      </pc:sldChg>
      <pc:sldChg chg="modSp mod">
        <pc:chgData name="Alison White" userId="74ea0ae7-b8d2-46d5-94e6-5fc896e88dae" providerId="ADAL" clId="{A8332915-A2F8-40A1-9A4F-1CDF7EB089CE}" dt="2022-11-10T11:13:50.800" v="498" actId="123"/>
        <pc:sldMkLst>
          <pc:docMk/>
          <pc:sldMk cId="3458842309" sldId="278"/>
        </pc:sldMkLst>
        <pc:spChg chg="mod">
          <ac:chgData name="Alison White" userId="74ea0ae7-b8d2-46d5-94e6-5fc896e88dae" providerId="ADAL" clId="{A8332915-A2F8-40A1-9A4F-1CDF7EB089CE}" dt="2022-11-10T11:13:50.800" v="498" actId="123"/>
          <ac:spMkLst>
            <pc:docMk/>
            <pc:sldMk cId="3458842309" sldId="278"/>
            <ac:spMk id="8" creationId="{DBE64039-66E0-770C-F11B-F5DDDF5B4085}"/>
          </ac:spMkLst>
        </pc:spChg>
      </pc:sldChg>
      <pc:sldChg chg="del">
        <pc:chgData name="Alison White" userId="74ea0ae7-b8d2-46d5-94e6-5fc896e88dae" providerId="ADAL" clId="{A8332915-A2F8-40A1-9A4F-1CDF7EB089CE}" dt="2022-11-10T11:00:15.451" v="311" actId="47"/>
        <pc:sldMkLst>
          <pc:docMk/>
          <pc:sldMk cId="3725322630" sldId="279"/>
        </pc:sldMkLst>
      </pc:sldChg>
      <pc:sldChg chg="del">
        <pc:chgData name="Alison White" userId="74ea0ae7-b8d2-46d5-94e6-5fc896e88dae" providerId="ADAL" clId="{A8332915-A2F8-40A1-9A4F-1CDF7EB089CE}" dt="2022-11-10T11:00:13.661" v="310" actId="47"/>
        <pc:sldMkLst>
          <pc:docMk/>
          <pc:sldMk cId="3078048354" sldId="280"/>
        </pc:sldMkLst>
      </pc:sldChg>
      <pc:sldChg chg="del">
        <pc:chgData name="Alison White" userId="74ea0ae7-b8d2-46d5-94e6-5fc896e88dae" providerId="ADAL" clId="{A8332915-A2F8-40A1-9A4F-1CDF7EB089CE}" dt="2022-11-10T11:00:09.749" v="309" actId="47"/>
        <pc:sldMkLst>
          <pc:docMk/>
          <pc:sldMk cId="1879764287" sldId="281"/>
        </pc:sldMkLst>
      </pc:sldChg>
      <pc:sldChg chg="del">
        <pc:chgData name="Alison White" userId="74ea0ae7-b8d2-46d5-94e6-5fc896e88dae" providerId="ADAL" clId="{A8332915-A2F8-40A1-9A4F-1CDF7EB089CE}" dt="2022-11-10T11:00:05.780" v="308" actId="47"/>
        <pc:sldMkLst>
          <pc:docMk/>
          <pc:sldMk cId="4066468824" sldId="282"/>
        </pc:sldMkLst>
      </pc:sldChg>
      <pc:sldChg chg="del">
        <pc:chgData name="Alison White" userId="74ea0ae7-b8d2-46d5-94e6-5fc896e88dae" providerId="ADAL" clId="{A8332915-A2F8-40A1-9A4F-1CDF7EB089CE}" dt="2022-11-10T11:00:04.206" v="307" actId="47"/>
        <pc:sldMkLst>
          <pc:docMk/>
          <pc:sldMk cId="2104514215" sldId="283"/>
        </pc:sldMkLst>
      </pc:sldChg>
      <pc:sldChg chg="del">
        <pc:chgData name="Alison White" userId="74ea0ae7-b8d2-46d5-94e6-5fc896e88dae" providerId="ADAL" clId="{A8332915-A2F8-40A1-9A4F-1CDF7EB089CE}" dt="2022-11-10T11:00:02.116" v="306" actId="47"/>
        <pc:sldMkLst>
          <pc:docMk/>
          <pc:sldMk cId="3612156635" sldId="284"/>
        </pc:sldMkLst>
      </pc:sldChg>
      <pc:sldChg chg="del">
        <pc:chgData name="Alison White" userId="74ea0ae7-b8d2-46d5-94e6-5fc896e88dae" providerId="ADAL" clId="{A8332915-A2F8-40A1-9A4F-1CDF7EB089CE}" dt="2022-11-10T11:00:01.182" v="305" actId="47"/>
        <pc:sldMkLst>
          <pc:docMk/>
          <pc:sldMk cId="2009600166" sldId="285"/>
        </pc:sldMkLst>
      </pc:sldChg>
      <pc:sldChg chg="del">
        <pc:chgData name="Alison White" userId="74ea0ae7-b8d2-46d5-94e6-5fc896e88dae" providerId="ADAL" clId="{A8332915-A2F8-40A1-9A4F-1CDF7EB089CE}" dt="2022-11-10T10:59:59.075" v="304" actId="47"/>
        <pc:sldMkLst>
          <pc:docMk/>
          <pc:sldMk cId="4004768339" sldId="286"/>
        </pc:sldMkLst>
      </pc:sldChg>
      <pc:sldChg chg="del">
        <pc:chgData name="Alison White" userId="74ea0ae7-b8d2-46d5-94e6-5fc896e88dae" providerId="ADAL" clId="{A8332915-A2F8-40A1-9A4F-1CDF7EB089CE}" dt="2022-11-10T10:37:14.283" v="148" actId="47"/>
        <pc:sldMkLst>
          <pc:docMk/>
          <pc:sldMk cId="198464385" sldId="287"/>
        </pc:sldMkLst>
      </pc:sldChg>
      <pc:sldChg chg="del">
        <pc:chgData name="Alison White" userId="74ea0ae7-b8d2-46d5-94e6-5fc896e88dae" providerId="ADAL" clId="{A8332915-A2F8-40A1-9A4F-1CDF7EB089CE}" dt="2022-11-10T10:37:16.305" v="149" actId="47"/>
        <pc:sldMkLst>
          <pc:docMk/>
          <pc:sldMk cId="3624562722" sldId="288"/>
        </pc:sldMkLst>
      </pc:sldChg>
      <pc:sldChg chg="del">
        <pc:chgData name="Alison White" userId="74ea0ae7-b8d2-46d5-94e6-5fc896e88dae" providerId="ADAL" clId="{A8332915-A2F8-40A1-9A4F-1CDF7EB089CE}" dt="2022-11-10T10:37:17.430" v="150" actId="47"/>
        <pc:sldMkLst>
          <pc:docMk/>
          <pc:sldMk cId="3605444008" sldId="289"/>
        </pc:sldMkLst>
      </pc:sldChg>
      <pc:sldChg chg="del">
        <pc:chgData name="Alison White" userId="74ea0ae7-b8d2-46d5-94e6-5fc896e88dae" providerId="ADAL" clId="{A8332915-A2F8-40A1-9A4F-1CDF7EB089CE}" dt="2022-11-10T10:37:18.780" v="151" actId="47"/>
        <pc:sldMkLst>
          <pc:docMk/>
          <pc:sldMk cId="990334105" sldId="290"/>
        </pc:sldMkLst>
      </pc:sldChg>
      <pc:sldChg chg="del">
        <pc:chgData name="Alison White" userId="74ea0ae7-b8d2-46d5-94e6-5fc896e88dae" providerId="ADAL" clId="{A8332915-A2F8-40A1-9A4F-1CDF7EB089CE}" dt="2022-11-10T10:37:20.153" v="152" actId="47"/>
        <pc:sldMkLst>
          <pc:docMk/>
          <pc:sldMk cId="1622230007" sldId="291"/>
        </pc:sldMkLst>
      </pc:sldChg>
      <pc:sldChg chg="del">
        <pc:chgData name="Alison White" userId="74ea0ae7-b8d2-46d5-94e6-5fc896e88dae" providerId="ADAL" clId="{A8332915-A2F8-40A1-9A4F-1CDF7EB089CE}" dt="2022-11-10T10:37:30.765" v="153" actId="47"/>
        <pc:sldMkLst>
          <pc:docMk/>
          <pc:sldMk cId="124026359" sldId="292"/>
        </pc:sldMkLst>
      </pc:sldChg>
      <pc:sldChg chg="ord">
        <pc:chgData name="Alison White" userId="74ea0ae7-b8d2-46d5-94e6-5fc896e88dae" providerId="ADAL" clId="{A8332915-A2F8-40A1-9A4F-1CDF7EB089CE}" dt="2022-11-10T10:21:00.487" v="84"/>
        <pc:sldMkLst>
          <pc:docMk/>
          <pc:sldMk cId="932308703" sldId="293"/>
        </pc:sldMkLst>
      </pc:sldChg>
      <pc:sldChg chg="modSp add del mod ord">
        <pc:chgData name="Alison White" userId="74ea0ae7-b8d2-46d5-94e6-5fc896e88dae" providerId="ADAL" clId="{A8332915-A2F8-40A1-9A4F-1CDF7EB089CE}" dt="2022-11-10T19:10:30.348" v="1605" actId="14100"/>
        <pc:sldMkLst>
          <pc:docMk/>
          <pc:sldMk cId="178846728" sldId="294"/>
        </pc:sldMkLst>
        <pc:spChg chg="mod">
          <ac:chgData name="Alison White" userId="74ea0ae7-b8d2-46d5-94e6-5fc896e88dae" providerId="ADAL" clId="{A8332915-A2F8-40A1-9A4F-1CDF7EB089CE}" dt="2022-11-10T19:10:30.348" v="1605" actId="14100"/>
          <ac:spMkLst>
            <pc:docMk/>
            <pc:sldMk cId="178846728" sldId="294"/>
            <ac:spMk id="8" creationId="{DBE64039-66E0-770C-F11B-F5DDDF5B4085}"/>
          </ac:spMkLst>
        </pc:spChg>
      </pc:sldChg>
      <pc:sldChg chg="modSp mod ord">
        <pc:chgData name="Alison White" userId="74ea0ae7-b8d2-46d5-94e6-5fc896e88dae" providerId="ADAL" clId="{A8332915-A2F8-40A1-9A4F-1CDF7EB089CE}" dt="2022-11-10T11:14:43.932" v="500" actId="33524"/>
        <pc:sldMkLst>
          <pc:docMk/>
          <pc:sldMk cId="3062119700" sldId="295"/>
        </pc:sldMkLst>
        <pc:spChg chg="mod">
          <ac:chgData name="Alison White" userId="74ea0ae7-b8d2-46d5-94e6-5fc896e88dae" providerId="ADAL" clId="{A8332915-A2F8-40A1-9A4F-1CDF7EB089CE}" dt="2022-11-10T11:14:43.932" v="500" actId="33524"/>
          <ac:spMkLst>
            <pc:docMk/>
            <pc:sldMk cId="3062119700" sldId="295"/>
            <ac:spMk id="8" creationId="{DBE64039-66E0-770C-F11B-F5DDDF5B4085}"/>
          </ac:spMkLst>
        </pc:spChg>
      </pc:sldChg>
      <pc:sldChg chg="modSp mod ord">
        <pc:chgData name="Alison White" userId="74ea0ae7-b8d2-46d5-94e6-5fc896e88dae" providerId="ADAL" clId="{A8332915-A2F8-40A1-9A4F-1CDF7EB089CE}" dt="2022-11-10T10:56:01.124" v="276" actId="20577"/>
        <pc:sldMkLst>
          <pc:docMk/>
          <pc:sldMk cId="1978494264" sldId="296"/>
        </pc:sldMkLst>
        <pc:spChg chg="mod">
          <ac:chgData name="Alison White" userId="74ea0ae7-b8d2-46d5-94e6-5fc896e88dae" providerId="ADAL" clId="{A8332915-A2F8-40A1-9A4F-1CDF7EB089CE}" dt="2022-11-10T10:56:01.124" v="276" actId="20577"/>
          <ac:spMkLst>
            <pc:docMk/>
            <pc:sldMk cId="1978494264" sldId="296"/>
            <ac:spMk id="8" creationId="{DBE64039-66E0-770C-F11B-F5DDDF5B4085}"/>
          </ac:spMkLst>
        </pc:spChg>
      </pc:sldChg>
      <pc:sldChg chg="modSp mod ord">
        <pc:chgData name="Alison White" userId="74ea0ae7-b8d2-46d5-94e6-5fc896e88dae" providerId="ADAL" clId="{A8332915-A2F8-40A1-9A4F-1CDF7EB089CE}" dt="2022-11-10T19:17:44.748" v="1610" actId="20577"/>
        <pc:sldMkLst>
          <pc:docMk/>
          <pc:sldMk cId="911052093" sldId="297"/>
        </pc:sldMkLst>
        <pc:spChg chg="mod">
          <ac:chgData name="Alison White" userId="74ea0ae7-b8d2-46d5-94e6-5fc896e88dae" providerId="ADAL" clId="{A8332915-A2F8-40A1-9A4F-1CDF7EB089CE}" dt="2022-11-10T19:17:44.748" v="1610" actId="20577"/>
          <ac:spMkLst>
            <pc:docMk/>
            <pc:sldMk cId="911052093" sldId="297"/>
            <ac:spMk id="8" creationId="{DBE64039-66E0-770C-F11B-F5DDDF5B4085}"/>
          </ac:spMkLst>
        </pc:spChg>
      </pc:sldChg>
      <pc:sldChg chg="ord">
        <pc:chgData name="Alison White" userId="74ea0ae7-b8d2-46d5-94e6-5fc896e88dae" providerId="ADAL" clId="{A8332915-A2F8-40A1-9A4F-1CDF7EB089CE}" dt="2022-11-10T10:32:09.642" v="91"/>
        <pc:sldMkLst>
          <pc:docMk/>
          <pc:sldMk cId="530577167" sldId="298"/>
        </pc:sldMkLst>
      </pc:sldChg>
      <pc:sldChg chg="modSp del mod ord">
        <pc:chgData name="Alison White" userId="74ea0ae7-b8d2-46d5-94e6-5fc896e88dae" providerId="ADAL" clId="{A8332915-A2F8-40A1-9A4F-1CDF7EB089CE}" dt="2022-11-10T12:07:00.460" v="1206" actId="47"/>
        <pc:sldMkLst>
          <pc:docMk/>
          <pc:sldMk cId="1158570203" sldId="299"/>
        </pc:sldMkLst>
        <pc:spChg chg="mod">
          <ac:chgData name="Alison White" userId="74ea0ae7-b8d2-46d5-94e6-5fc896e88dae" providerId="ADAL" clId="{A8332915-A2F8-40A1-9A4F-1CDF7EB089CE}" dt="2022-11-10T10:56:29.579" v="278" actId="113"/>
          <ac:spMkLst>
            <pc:docMk/>
            <pc:sldMk cId="1158570203" sldId="299"/>
            <ac:spMk id="8" creationId="{DBE64039-66E0-770C-F11B-F5DDDF5B4085}"/>
          </ac:spMkLst>
        </pc:spChg>
      </pc:sldChg>
      <pc:sldChg chg="modSp mod ord">
        <pc:chgData name="Alison White" userId="74ea0ae7-b8d2-46d5-94e6-5fc896e88dae" providerId="ADAL" clId="{A8332915-A2F8-40A1-9A4F-1CDF7EB089CE}" dt="2022-11-10T11:15:43.025" v="501" actId="20577"/>
        <pc:sldMkLst>
          <pc:docMk/>
          <pc:sldMk cId="4215779933" sldId="300"/>
        </pc:sldMkLst>
        <pc:spChg chg="mod">
          <ac:chgData name="Alison White" userId="74ea0ae7-b8d2-46d5-94e6-5fc896e88dae" providerId="ADAL" clId="{A8332915-A2F8-40A1-9A4F-1CDF7EB089CE}" dt="2022-11-10T11:15:43.025" v="501" actId="20577"/>
          <ac:spMkLst>
            <pc:docMk/>
            <pc:sldMk cId="4215779933" sldId="300"/>
            <ac:spMk id="8" creationId="{FAE6F31B-90A3-4308-C5FE-9AF5D4B9F8F1}"/>
          </ac:spMkLst>
        </pc:spChg>
      </pc:sldChg>
      <pc:sldChg chg="modSp mod ord">
        <pc:chgData name="Alison White" userId="74ea0ae7-b8d2-46d5-94e6-5fc896e88dae" providerId="ADAL" clId="{A8332915-A2F8-40A1-9A4F-1CDF7EB089CE}" dt="2022-11-10T11:33:03.770" v="886" actId="20577"/>
        <pc:sldMkLst>
          <pc:docMk/>
          <pc:sldMk cId="1413275011" sldId="301"/>
        </pc:sldMkLst>
        <pc:spChg chg="mod">
          <ac:chgData name="Alison White" userId="74ea0ae7-b8d2-46d5-94e6-5fc896e88dae" providerId="ADAL" clId="{A8332915-A2F8-40A1-9A4F-1CDF7EB089CE}" dt="2022-11-10T11:33:03.770" v="886" actId="20577"/>
          <ac:spMkLst>
            <pc:docMk/>
            <pc:sldMk cId="1413275011" sldId="301"/>
            <ac:spMk id="8" creationId="{DBE64039-66E0-770C-F11B-F5DDDF5B4085}"/>
          </ac:spMkLst>
        </pc:spChg>
      </pc:sldChg>
      <pc:sldChg chg="ord">
        <pc:chgData name="Alison White" userId="74ea0ae7-b8d2-46d5-94e6-5fc896e88dae" providerId="ADAL" clId="{A8332915-A2F8-40A1-9A4F-1CDF7EB089CE}" dt="2022-11-10T10:39:35.995" v="170"/>
        <pc:sldMkLst>
          <pc:docMk/>
          <pc:sldMk cId="3346182543" sldId="302"/>
        </pc:sldMkLst>
      </pc:sldChg>
      <pc:sldChg chg="modSp del mod">
        <pc:chgData name="Alison White" userId="74ea0ae7-b8d2-46d5-94e6-5fc896e88dae" providerId="ADAL" clId="{A8332915-A2F8-40A1-9A4F-1CDF7EB089CE}" dt="2022-11-08T09:26:28.303" v="63" actId="2696"/>
        <pc:sldMkLst>
          <pc:docMk/>
          <pc:sldMk cId="2590153565" sldId="303"/>
        </pc:sldMkLst>
        <pc:spChg chg="mod">
          <ac:chgData name="Alison White" userId="74ea0ae7-b8d2-46d5-94e6-5fc896e88dae" providerId="ADAL" clId="{A8332915-A2F8-40A1-9A4F-1CDF7EB089CE}" dt="2022-11-08T09:26:22.256" v="61" actId="20577"/>
          <ac:spMkLst>
            <pc:docMk/>
            <pc:sldMk cId="2590153565" sldId="303"/>
            <ac:spMk id="2" creationId="{EDB1B33A-236C-765B-E860-CC558A2AA593}"/>
          </ac:spMkLst>
        </pc:spChg>
        <pc:spChg chg="mod">
          <ac:chgData name="Alison White" userId="74ea0ae7-b8d2-46d5-94e6-5fc896e88dae" providerId="ADAL" clId="{A8332915-A2F8-40A1-9A4F-1CDF7EB089CE}" dt="2022-11-08T09:26:23.714" v="62" actId="20577"/>
          <ac:spMkLst>
            <pc:docMk/>
            <pc:sldMk cId="2590153565" sldId="303"/>
            <ac:spMk id="8" creationId="{DBE64039-66E0-770C-F11B-F5DDDF5B4085}"/>
          </ac:spMkLst>
        </pc:spChg>
      </pc:sldChg>
      <pc:sldChg chg="modSp mod ord">
        <pc:chgData name="Alison White" userId="74ea0ae7-b8d2-46d5-94e6-5fc896e88dae" providerId="ADAL" clId="{A8332915-A2F8-40A1-9A4F-1CDF7EB089CE}" dt="2022-11-10T11:05:19.956" v="411" actId="255"/>
        <pc:sldMkLst>
          <pc:docMk/>
          <pc:sldMk cId="1451365031" sldId="304"/>
        </pc:sldMkLst>
        <pc:spChg chg="mod">
          <ac:chgData name="Alison White" userId="74ea0ae7-b8d2-46d5-94e6-5fc896e88dae" providerId="ADAL" clId="{A8332915-A2F8-40A1-9A4F-1CDF7EB089CE}" dt="2022-11-10T11:05:19.956" v="411" actId="255"/>
          <ac:spMkLst>
            <pc:docMk/>
            <pc:sldMk cId="1451365031" sldId="304"/>
            <ac:spMk id="8" creationId="{DBE64039-66E0-770C-F11B-F5DDDF5B4085}"/>
          </ac:spMkLst>
        </pc:spChg>
      </pc:sldChg>
      <pc:sldChg chg="modSp mod ord">
        <pc:chgData name="Alison White" userId="74ea0ae7-b8d2-46d5-94e6-5fc896e88dae" providerId="ADAL" clId="{A8332915-A2F8-40A1-9A4F-1CDF7EB089CE}" dt="2022-11-10T11:16:22.928" v="504" actId="14100"/>
        <pc:sldMkLst>
          <pc:docMk/>
          <pc:sldMk cId="4011204016" sldId="305"/>
        </pc:sldMkLst>
        <pc:spChg chg="mod">
          <ac:chgData name="Alison White" userId="74ea0ae7-b8d2-46d5-94e6-5fc896e88dae" providerId="ADAL" clId="{A8332915-A2F8-40A1-9A4F-1CDF7EB089CE}" dt="2022-11-10T11:16:22.928" v="504" actId="14100"/>
          <ac:spMkLst>
            <pc:docMk/>
            <pc:sldMk cId="4011204016" sldId="305"/>
            <ac:spMk id="3" creationId="{6708534C-11BF-3ADF-FC55-4DBF19A4AB0C}"/>
          </ac:spMkLst>
        </pc:spChg>
      </pc:sldChg>
      <pc:sldChg chg="del">
        <pc:chgData name="Alison White" userId="74ea0ae7-b8d2-46d5-94e6-5fc896e88dae" providerId="ADAL" clId="{A8332915-A2F8-40A1-9A4F-1CDF7EB089CE}" dt="2022-11-08T08:34:53.132" v="4" actId="47"/>
        <pc:sldMkLst>
          <pc:docMk/>
          <pc:sldMk cId="1852723304" sldId="306"/>
        </pc:sldMkLst>
      </pc:sldChg>
      <pc:sldChg chg="modSp del mod">
        <pc:chgData name="Alison White" userId="74ea0ae7-b8d2-46d5-94e6-5fc896e88dae" providerId="ADAL" clId="{A8332915-A2F8-40A1-9A4F-1CDF7EB089CE}" dt="2022-11-10T11:40:28.721" v="1083" actId="47"/>
        <pc:sldMkLst>
          <pc:docMk/>
          <pc:sldMk cId="1270501384" sldId="308"/>
        </pc:sldMkLst>
        <pc:spChg chg="mod">
          <ac:chgData name="Alison White" userId="74ea0ae7-b8d2-46d5-94e6-5fc896e88dae" providerId="ADAL" clId="{A8332915-A2F8-40A1-9A4F-1CDF7EB089CE}" dt="2022-11-10T11:32:05.018" v="881" actId="5793"/>
          <ac:spMkLst>
            <pc:docMk/>
            <pc:sldMk cId="1270501384" sldId="308"/>
            <ac:spMk id="2" creationId="{5DD33C1A-4257-C085-60A6-F0FB733345F5}"/>
          </ac:spMkLst>
        </pc:spChg>
        <pc:spChg chg="mod">
          <ac:chgData name="Alison White" userId="74ea0ae7-b8d2-46d5-94e6-5fc896e88dae" providerId="ADAL" clId="{A8332915-A2F8-40A1-9A4F-1CDF7EB089CE}" dt="2022-11-10T11:32:21.914" v="883" actId="20577"/>
          <ac:spMkLst>
            <pc:docMk/>
            <pc:sldMk cId="1270501384" sldId="308"/>
            <ac:spMk id="8" creationId="{FAE6F31B-90A3-4308-C5FE-9AF5D4B9F8F1}"/>
          </ac:spMkLst>
        </pc:spChg>
        <pc:spChg chg="mod">
          <ac:chgData name="Alison White" userId="74ea0ae7-b8d2-46d5-94e6-5fc896e88dae" providerId="ADAL" clId="{A8332915-A2F8-40A1-9A4F-1CDF7EB089CE}" dt="2022-11-10T11:32:24.738" v="884" actId="20577"/>
          <ac:spMkLst>
            <pc:docMk/>
            <pc:sldMk cId="1270501384" sldId="308"/>
            <ac:spMk id="12" creationId="{86034228-FD8A-F538-E1A0-8588CAD5FFAF}"/>
          </ac:spMkLst>
        </pc:spChg>
      </pc:sldChg>
      <pc:sldChg chg="modSp mod ord">
        <pc:chgData name="Alison White" userId="74ea0ae7-b8d2-46d5-94e6-5fc896e88dae" providerId="ADAL" clId="{A8332915-A2F8-40A1-9A4F-1CDF7EB089CE}" dt="2022-11-10T11:43:56.172" v="1094"/>
        <pc:sldMkLst>
          <pc:docMk/>
          <pc:sldMk cId="3677164409" sldId="309"/>
        </pc:sldMkLst>
        <pc:spChg chg="mod">
          <ac:chgData name="Alison White" userId="74ea0ae7-b8d2-46d5-94e6-5fc896e88dae" providerId="ADAL" clId="{A8332915-A2F8-40A1-9A4F-1CDF7EB089CE}" dt="2022-11-10T11:36:31.940" v="989" actId="255"/>
          <ac:spMkLst>
            <pc:docMk/>
            <pc:sldMk cId="3677164409" sldId="309"/>
            <ac:spMk id="2" creationId="{EDB1B33A-236C-765B-E860-CC558A2AA593}"/>
          </ac:spMkLst>
        </pc:spChg>
        <pc:spChg chg="mod">
          <ac:chgData name="Alison White" userId="74ea0ae7-b8d2-46d5-94e6-5fc896e88dae" providerId="ADAL" clId="{A8332915-A2F8-40A1-9A4F-1CDF7EB089CE}" dt="2022-11-10T11:24:13.238" v="675" actId="20577"/>
          <ac:spMkLst>
            <pc:docMk/>
            <pc:sldMk cId="3677164409" sldId="309"/>
            <ac:spMk id="8" creationId="{DBE64039-66E0-770C-F11B-F5DDDF5B4085}"/>
          </ac:spMkLst>
        </pc:spChg>
      </pc:sldChg>
      <pc:sldChg chg="del">
        <pc:chgData name="Alison White" userId="74ea0ae7-b8d2-46d5-94e6-5fc896e88dae" providerId="ADAL" clId="{A8332915-A2F8-40A1-9A4F-1CDF7EB089CE}" dt="2022-11-10T11:22:02.702" v="631" actId="47"/>
        <pc:sldMkLst>
          <pc:docMk/>
          <pc:sldMk cId="4129747887" sldId="310"/>
        </pc:sldMkLst>
      </pc:sldChg>
      <pc:sldChg chg="del">
        <pc:chgData name="Alison White" userId="74ea0ae7-b8d2-46d5-94e6-5fc896e88dae" providerId="ADAL" clId="{A8332915-A2F8-40A1-9A4F-1CDF7EB089CE}" dt="2022-11-10T11:41:28.308" v="1084" actId="47"/>
        <pc:sldMkLst>
          <pc:docMk/>
          <pc:sldMk cId="649438030" sldId="311"/>
        </pc:sldMkLst>
      </pc:sldChg>
      <pc:sldChg chg="del">
        <pc:chgData name="Alison White" userId="74ea0ae7-b8d2-46d5-94e6-5fc896e88dae" providerId="ADAL" clId="{A8332915-A2F8-40A1-9A4F-1CDF7EB089CE}" dt="2022-11-10T11:41:38.409" v="1085" actId="47"/>
        <pc:sldMkLst>
          <pc:docMk/>
          <pc:sldMk cId="1350058682" sldId="312"/>
        </pc:sldMkLst>
      </pc:sldChg>
      <pc:sldChg chg="del">
        <pc:chgData name="Alison White" userId="74ea0ae7-b8d2-46d5-94e6-5fc896e88dae" providerId="ADAL" clId="{A8332915-A2F8-40A1-9A4F-1CDF7EB089CE}" dt="2022-11-08T08:39:28.979" v="13" actId="47"/>
        <pc:sldMkLst>
          <pc:docMk/>
          <pc:sldMk cId="1345241492" sldId="313"/>
        </pc:sldMkLst>
      </pc:sldChg>
      <pc:sldChg chg="del">
        <pc:chgData name="Alison White" userId="74ea0ae7-b8d2-46d5-94e6-5fc896e88dae" providerId="ADAL" clId="{A8332915-A2F8-40A1-9A4F-1CDF7EB089CE}" dt="2022-11-10T11:41:52.953" v="1086" actId="47"/>
        <pc:sldMkLst>
          <pc:docMk/>
          <pc:sldMk cId="3591092890" sldId="314"/>
        </pc:sldMkLst>
      </pc:sldChg>
      <pc:sldChg chg="del">
        <pc:chgData name="Alison White" userId="74ea0ae7-b8d2-46d5-94e6-5fc896e88dae" providerId="ADAL" clId="{A8332915-A2F8-40A1-9A4F-1CDF7EB089CE}" dt="2022-11-10T11:41:58.069" v="1087" actId="47"/>
        <pc:sldMkLst>
          <pc:docMk/>
          <pc:sldMk cId="4010465164" sldId="315"/>
        </pc:sldMkLst>
      </pc:sldChg>
      <pc:sldChg chg="del">
        <pc:chgData name="Alison White" userId="74ea0ae7-b8d2-46d5-94e6-5fc896e88dae" providerId="ADAL" clId="{A8332915-A2F8-40A1-9A4F-1CDF7EB089CE}" dt="2022-11-10T11:08:26.370" v="473" actId="47"/>
        <pc:sldMkLst>
          <pc:docMk/>
          <pc:sldMk cId="105715987" sldId="316"/>
        </pc:sldMkLst>
      </pc:sldChg>
      <pc:sldChg chg="del">
        <pc:chgData name="Alison White" userId="74ea0ae7-b8d2-46d5-94e6-5fc896e88dae" providerId="ADAL" clId="{A8332915-A2F8-40A1-9A4F-1CDF7EB089CE}" dt="2022-11-10T11:42:00.993" v="1088" actId="47"/>
        <pc:sldMkLst>
          <pc:docMk/>
          <pc:sldMk cId="2172556665" sldId="317"/>
        </pc:sldMkLst>
      </pc:sldChg>
      <pc:sldChg chg="del">
        <pc:chgData name="Alison White" userId="74ea0ae7-b8d2-46d5-94e6-5fc896e88dae" providerId="ADAL" clId="{A8332915-A2F8-40A1-9A4F-1CDF7EB089CE}" dt="2022-11-10T11:37:19.860" v="991" actId="47"/>
        <pc:sldMkLst>
          <pc:docMk/>
          <pc:sldMk cId="4011538805" sldId="318"/>
        </pc:sldMkLst>
      </pc:sldChg>
      <pc:sldChg chg="modSp mod ord">
        <pc:chgData name="Alison White" userId="74ea0ae7-b8d2-46d5-94e6-5fc896e88dae" providerId="ADAL" clId="{A8332915-A2F8-40A1-9A4F-1CDF7EB089CE}" dt="2022-11-10T11:44:24.057" v="1097"/>
        <pc:sldMkLst>
          <pc:docMk/>
          <pc:sldMk cId="3953065165" sldId="319"/>
        </pc:sldMkLst>
        <pc:spChg chg="mod">
          <ac:chgData name="Alison White" userId="74ea0ae7-b8d2-46d5-94e6-5fc896e88dae" providerId="ADAL" clId="{A8332915-A2F8-40A1-9A4F-1CDF7EB089CE}" dt="2022-11-10T11:08:59.316" v="491" actId="20577"/>
          <ac:spMkLst>
            <pc:docMk/>
            <pc:sldMk cId="3953065165" sldId="319"/>
            <ac:spMk id="2" creationId="{0176310E-8C1E-2B53-DE11-1E7E5D1F4D82}"/>
          </ac:spMkLst>
        </pc:spChg>
        <pc:spChg chg="mod">
          <ac:chgData name="Alison White" userId="74ea0ae7-b8d2-46d5-94e6-5fc896e88dae" providerId="ADAL" clId="{A8332915-A2F8-40A1-9A4F-1CDF7EB089CE}" dt="2022-11-10T11:37:30.462" v="1000" actId="20577"/>
          <ac:spMkLst>
            <pc:docMk/>
            <pc:sldMk cId="3953065165" sldId="319"/>
            <ac:spMk id="3" creationId="{4FFC4BCB-ECE1-EDF3-68BC-ED079DE9BB0D}"/>
          </ac:spMkLst>
        </pc:spChg>
        <pc:spChg chg="mod">
          <ac:chgData name="Alison White" userId="74ea0ae7-b8d2-46d5-94e6-5fc896e88dae" providerId="ADAL" clId="{A8332915-A2F8-40A1-9A4F-1CDF7EB089CE}" dt="2022-11-10T11:37:44.989" v="1018" actId="20577"/>
          <ac:spMkLst>
            <pc:docMk/>
            <pc:sldMk cId="3953065165" sldId="319"/>
            <ac:spMk id="7" creationId="{42A97A94-1FCE-2103-C68C-EAD1FF352E81}"/>
          </ac:spMkLst>
        </pc:spChg>
        <pc:spChg chg="mod">
          <ac:chgData name="Alison White" userId="74ea0ae7-b8d2-46d5-94e6-5fc896e88dae" providerId="ADAL" clId="{A8332915-A2F8-40A1-9A4F-1CDF7EB089CE}" dt="2022-11-08T08:37:55.619" v="12" actId="5793"/>
          <ac:spMkLst>
            <pc:docMk/>
            <pc:sldMk cId="3953065165" sldId="319"/>
            <ac:spMk id="9" creationId="{04D8C75D-9FEA-B5C6-2896-7773DC03ADDF}"/>
          </ac:spMkLst>
        </pc:spChg>
      </pc:sldChg>
      <pc:sldChg chg="del">
        <pc:chgData name="Alison White" userId="74ea0ae7-b8d2-46d5-94e6-5fc896e88dae" providerId="ADAL" clId="{A8332915-A2F8-40A1-9A4F-1CDF7EB089CE}" dt="2022-11-08T08:37:42.821" v="10" actId="47"/>
        <pc:sldMkLst>
          <pc:docMk/>
          <pc:sldMk cId="3599215725" sldId="320"/>
        </pc:sldMkLst>
      </pc:sldChg>
      <pc:sldChg chg="modSp mod ord">
        <pc:chgData name="Alison White" userId="74ea0ae7-b8d2-46d5-94e6-5fc896e88dae" providerId="ADAL" clId="{A8332915-A2F8-40A1-9A4F-1CDF7EB089CE}" dt="2022-11-10T11:42:53.970" v="1090"/>
        <pc:sldMkLst>
          <pc:docMk/>
          <pc:sldMk cId="888618986" sldId="321"/>
        </pc:sldMkLst>
        <pc:spChg chg="mod">
          <ac:chgData name="Alison White" userId="74ea0ae7-b8d2-46d5-94e6-5fc896e88dae" providerId="ADAL" clId="{A8332915-A2F8-40A1-9A4F-1CDF7EB089CE}" dt="2022-11-09T09:54:35.758" v="72" actId="20577"/>
          <ac:spMkLst>
            <pc:docMk/>
            <pc:sldMk cId="888618986" sldId="321"/>
            <ac:spMk id="2" creationId="{0176310E-8C1E-2B53-DE11-1E7E5D1F4D82}"/>
          </ac:spMkLst>
        </pc:spChg>
      </pc:sldChg>
      <pc:sldChg chg="modSp mod ord">
        <pc:chgData name="Alison White" userId="74ea0ae7-b8d2-46d5-94e6-5fc896e88dae" providerId="ADAL" clId="{A8332915-A2F8-40A1-9A4F-1CDF7EB089CE}" dt="2022-11-10T12:38:41.883" v="1462" actId="20577"/>
        <pc:sldMkLst>
          <pc:docMk/>
          <pc:sldMk cId="3182395664" sldId="322"/>
        </pc:sldMkLst>
        <pc:spChg chg="mod">
          <ac:chgData name="Alison White" userId="74ea0ae7-b8d2-46d5-94e6-5fc896e88dae" providerId="ADAL" clId="{A8332915-A2F8-40A1-9A4F-1CDF7EB089CE}" dt="2022-11-09T09:54:29.942" v="69" actId="20577"/>
          <ac:spMkLst>
            <pc:docMk/>
            <pc:sldMk cId="3182395664" sldId="322"/>
            <ac:spMk id="2" creationId="{0176310E-8C1E-2B53-DE11-1E7E5D1F4D82}"/>
          </ac:spMkLst>
        </pc:spChg>
        <pc:spChg chg="mod">
          <ac:chgData name="Alison White" userId="74ea0ae7-b8d2-46d5-94e6-5fc896e88dae" providerId="ADAL" clId="{A8332915-A2F8-40A1-9A4F-1CDF7EB089CE}" dt="2022-11-10T12:37:57.253" v="1436" actId="20577"/>
          <ac:spMkLst>
            <pc:docMk/>
            <pc:sldMk cId="3182395664" sldId="322"/>
            <ac:spMk id="9" creationId="{04D8C75D-9FEA-B5C6-2896-7773DC03ADDF}"/>
          </ac:spMkLst>
        </pc:spChg>
        <pc:spChg chg="mod">
          <ac:chgData name="Alison White" userId="74ea0ae7-b8d2-46d5-94e6-5fc896e88dae" providerId="ADAL" clId="{A8332915-A2F8-40A1-9A4F-1CDF7EB089CE}" dt="2022-11-10T12:38:41.883" v="1462" actId="20577"/>
          <ac:spMkLst>
            <pc:docMk/>
            <pc:sldMk cId="3182395664" sldId="322"/>
            <ac:spMk id="11" creationId="{7BD23CC4-6435-8CA1-400F-6B5D78546C65}"/>
          </ac:spMkLst>
        </pc:spChg>
      </pc:sldChg>
      <pc:sldChg chg="modSp mod ord">
        <pc:chgData name="Alison White" userId="74ea0ae7-b8d2-46d5-94e6-5fc896e88dae" providerId="ADAL" clId="{A8332915-A2F8-40A1-9A4F-1CDF7EB089CE}" dt="2022-11-10T19:11:20.440" v="1609" actId="20577"/>
        <pc:sldMkLst>
          <pc:docMk/>
          <pc:sldMk cId="2468467434" sldId="323"/>
        </pc:sldMkLst>
        <pc:spChg chg="mod">
          <ac:chgData name="Alison White" userId="74ea0ae7-b8d2-46d5-94e6-5fc896e88dae" providerId="ADAL" clId="{A8332915-A2F8-40A1-9A4F-1CDF7EB089CE}" dt="2022-11-09T09:54:20.997" v="66" actId="20577"/>
          <ac:spMkLst>
            <pc:docMk/>
            <pc:sldMk cId="2468467434" sldId="323"/>
            <ac:spMk id="2" creationId="{0176310E-8C1E-2B53-DE11-1E7E5D1F4D82}"/>
          </ac:spMkLst>
        </pc:spChg>
        <pc:spChg chg="mod">
          <ac:chgData name="Alison White" userId="74ea0ae7-b8d2-46d5-94e6-5fc896e88dae" providerId="ADAL" clId="{A8332915-A2F8-40A1-9A4F-1CDF7EB089CE}" dt="2022-11-10T19:11:20.440" v="1609" actId="20577"/>
          <ac:spMkLst>
            <pc:docMk/>
            <pc:sldMk cId="2468467434" sldId="323"/>
            <ac:spMk id="7" creationId="{42A97A94-1FCE-2103-C68C-EAD1FF352E81}"/>
          </ac:spMkLst>
        </pc:spChg>
      </pc:sldChg>
      <pc:sldChg chg="modSp mod ord">
        <pc:chgData name="Alison White" userId="74ea0ae7-b8d2-46d5-94e6-5fc896e88dae" providerId="ADAL" clId="{A8332915-A2F8-40A1-9A4F-1CDF7EB089CE}" dt="2022-11-10T12:09:11.299" v="1220" actId="20577"/>
        <pc:sldMkLst>
          <pc:docMk/>
          <pc:sldMk cId="3145074437" sldId="324"/>
        </pc:sldMkLst>
        <pc:spChg chg="mod">
          <ac:chgData name="Alison White" userId="74ea0ae7-b8d2-46d5-94e6-5fc896e88dae" providerId="ADAL" clId="{A8332915-A2F8-40A1-9A4F-1CDF7EB089CE}" dt="2022-11-10T11:09:34.036" v="494" actId="20577"/>
          <ac:spMkLst>
            <pc:docMk/>
            <pc:sldMk cId="3145074437" sldId="324"/>
            <ac:spMk id="2" creationId="{0176310E-8C1E-2B53-DE11-1E7E5D1F4D82}"/>
          </ac:spMkLst>
        </pc:spChg>
        <pc:spChg chg="mod">
          <ac:chgData name="Alison White" userId="74ea0ae7-b8d2-46d5-94e6-5fc896e88dae" providerId="ADAL" clId="{A8332915-A2F8-40A1-9A4F-1CDF7EB089CE}" dt="2022-11-10T12:09:11.299" v="1220" actId="20577"/>
          <ac:spMkLst>
            <pc:docMk/>
            <pc:sldMk cId="3145074437" sldId="324"/>
            <ac:spMk id="11" creationId="{7BD23CC4-6435-8CA1-400F-6B5D78546C65}"/>
          </ac:spMkLst>
        </pc:spChg>
      </pc:sldChg>
      <pc:sldChg chg="modSp mod">
        <pc:chgData name="Alison White" userId="74ea0ae7-b8d2-46d5-94e6-5fc896e88dae" providerId="ADAL" clId="{A8332915-A2F8-40A1-9A4F-1CDF7EB089CE}" dt="2022-11-10T12:12:35.935" v="1432" actId="20577"/>
        <pc:sldMkLst>
          <pc:docMk/>
          <pc:sldMk cId="3165502698" sldId="325"/>
        </pc:sldMkLst>
        <pc:spChg chg="mod">
          <ac:chgData name="Alison White" userId="74ea0ae7-b8d2-46d5-94e6-5fc896e88dae" providerId="ADAL" clId="{A8332915-A2F8-40A1-9A4F-1CDF7EB089CE}" dt="2022-11-08T09:22:55.246" v="32" actId="20577"/>
          <ac:spMkLst>
            <pc:docMk/>
            <pc:sldMk cId="3165502698" sldId="325"/>
            <ac:spMk id="2" creationId="{EDB1B33A-236C-765B-E860-CC558A2AA593}"/>
          </ac:spMkLst>
        </pc:spChg>
        <pc:spChg chg="mod">
          <ac:chgData name="Alison White" userId="74ea0ae7-b8d2-46d5-94e6-5fc896e88dae" providerId="ADAL" clId="{A8332915-A2F8-40A1-9A4F-1CDF7EB089CE}" dt="2022-11-10T12:12:35.935" v="1432" actId="20577"/>
          <ac:spMkLst>
            <pc:docMk/>
            <pc:sldMk cId="3165502698" sldId="325"/>
            <ac:spMk id="8" creationId="{DBE64039-66E0-770C-F11B-F5DDDF5B4085}"/>
          </ac:spMkLst>
        </pc:spChg>
      </pc:sldChg>
      <pc:sldChg chg="del">
        <pc:chgData name="Alison White" userId="74ea0ae7-b8d2-46d5-94e6-5fc896e88dae" providerId="ADAL" clId="{A8332915-A2F8-40A1-9A4F-1CDF7EB089CE}" dt="2022-11-10T11:00:21.517" v="312" actId="47"/>
        <pc:sldMkLst>
          <pc:docMk/>
          <pc:sldMk cId="362963450" sldId="326"/>
        </pc:sldMkLst>
      </pc:sldChg>
      <pc:sldChg chg="new del">
        <pc:chgData name="Alison White" userId="74ea0ae7-b8d2-46d5-94e6-5fc896e88dae" providerId="ADAL" clId="{A8332915-A2F8-40A1-9A4F-1CDF7EB089CE}" dt="2022-11-09T09:55:27.239" v="76" actId="47"/>
        <pc:sldMkLst>
          <pc:docMk/>
          <pc:sldMk cId="2076825978" sldId="326"/>
        </pc:sldMkLst>
      </pc:sldChg>
      <pc:sldChg chg="modSp mod">
        <pc:chgData name="Alison White" userId="74ea0ae7-b8d2-46d5-94e6-5fc896e88dae" providerId="ADAL" clId="{A8332915-A2F8-40A1-9A4F-1CDF7EB089CE}" dt="2022-11-10T11:13:55.680" v="499" actId="123"/>
        <pc:sldMkLst>
          <pc:docMk/>
          <pc:sldMk cId="199765801" sldId="327"/>
        </pc:sldMkLst>
        <pc:spChg chg="mod">
          <ac:chgData name="Alison White" userId="74ea0ae7-b8d2-46d5-94e6-5fc896e88dae" providerId="ADAL" clId="{A8332915-A2F8-40A1-9A4F-1CDF7EB089CE}" dt="2022-11-10T11:13:55.680" v="499" actId="123"/>
          <ac:spMkLst>
            <pc:docMk/>
            <pc:sldMk cId="199765801" sldId="327"/>
            <ac:spMk id="8" creationId="{DBE64039-66E0-770C-F11B-F5DDDF5B4085}"/>
          </ac:spMkLst>
        </pc:spChg>
      </pc:sldChg>
      <pc:sldChg chg="new del">
        <pc:chgData name="Alison White" userId="74ea0ae7-b8d2-46d5-94e6-5fc896e88dae" providerId="ADAL" clId="{A8332915-A2F8-40A1-9A4F-1CDF7EB089CE}" dt="2022-11-09T09:55:25.666" v="75" actId="47"/>
        <pc:sldMkLst>
          <pc:docMk/>
          <pc:sldMk cId="1864098146" sldId="327"/>
        </pc:sldMkLst>
      </pc:sldChg>
      <pc:sldChg chg="modSp mod">
        <pc:chgData name="Alison White" userId="74ea0ae7-b8d2-46d5-94e6-5fc896e88dae" providerId="ADAL" clId="{A8332915-A2F8-40A1-9A4F-1CDF7EB089CE}" dt="2022-11-10T11:13:43.755" v="497" actId="123"/>
        <pc:sldMkLst>
          <pc:docMk/>
          <pc:sldMk cId="881230652" sldId="328"/>
        </pc:sldMkLst>
        <pc:spChg chg="mod">
          <ac:chgData name="Alison White" userId="74ea0ae7-b8d2-46d5-94e6-5fc896e88dae" providerId="ADAL" clId="{A8332915-A2F8-40A1-9A4F-1CDF7EB089CE}" dt="2022-11-10T11:13:43.755" v="497" actId="123"/>
          <ac:spMkLst>
            <pc:docMk/>
            <pc:sldMk cId="881230652" sldId="328"/>
            <ac:spMk id="8" creationId="{DBE64039-66E0-770C-F11B-F5DDDF5B4085}"/>
          </ac:spMkLst>
        </pc:spChg>
      </pc:sldChg>
      <pc:sldChg chg="modSp new mod">
        <pc:chgData name="Alison White" userId="74ea0ae7-b8d2-46d5-94e6-5fc896e88dae" providerId="ADAL" clId="{A8332915-A2F8-40A1-9A4F-1CDF7EB089CE}" dt="2022-11-10T10:36:22.771" v="147" actId="313"/>
        <pc:sldMkLst>
          <pc:docMk/>
          <pc:sldMk cId="3315919135" sldId="329"/>
        </pc:sldMkLst>
        <pc:spChg chg="mod">
          <ac:chgData name="Alison White" userId="74ea0ae7-b8d2-46d5-94e6-5fc896e88dae" providerId="ADAL" clId="{A8332915-A2F8-40A1-9A4F-1CDF7EB089CE}" dt="2022-11-10T10:36:22.771" v="147" actId="313"/>
          <ac:spMkLst>
            <pc:docMk/>
            <pc:sldMk cId="3315919135" sldId="329"/>
            <ac:spMk id="3" creationId="{D4EF67CF-8213-7788-EE5A-17AB89BC28DB}"/>
          </ac:spMkLst>
        </pc:spChg>
      </pc:sldChg>
      <pc:sldChg chg="new del">
        <pc:chgData name="Alison White" userId="74ea0ae7-b8d2-46d5-94e6-5fc896e88dae" providerId="ADAL" clId="{A8332915-A2F8-40A1-9A4F-1CDF7EB089CE}" dt="2022-11-10T11:43:31.351" v="1092" actId="47"/>
        <pc:sldMkLst>
          <pc:docMk/>
          <pc:sldMk cId="3884576683" sldId="330"/>
        </pc:sldMkLst>
      </pc:sldChg>
      <pc:sldChg chg="new del">
        <pc:chgData name="Alison White" userId="74ea0ae7-b8d2-46d5-94e6-5fc896e88dae" providerId="ADAL" clId="{A8332915-A2F8-40A1-9A4F-1CDF7EB089CE}" dt="2022-11-10T11:43:25.913" v="1091" actId="47"/>
        <pc:sldMkLst>
          <pc:docMk/>
          <pc:sldMk cId="181537474" sldId="331"/>
        </pc:sldMkLst>
      </pc:sldChg>
      <pc:sldChg chg="modSp new mod">
        <pc:chgData name="Alison White" userId="74ea0ae7-b8d2-46d5-94e6-5fc896e88dae" providerId="ADAL" clId="{A8332915-A2F8-40A1-9A4F-1CDF7EB089CE}" dt="2022-11-10T10:46:47.197" v="212" actId="313"/>
        <pc:sldMkLst>
          <pc:docMk/>
          <pc:sldMk cId="2367221745" sldId="332"/>
        </pc:sldMkLst>
        <pc:spChg chg="mod">
          <ac:chgData name="Alison White" userId="74ea0ae7-b8d2-46d5-94e6-5fc896e88dae" providerId="ADAL" clId="{A8332915-A2F8-40A1-9A4F-1CDF7EB089CE}" dt="2022-11-10T10:46:47.197" v="212" actId="313"/>
          <ac:spMkLst>
            <pc:docMk/>
            <pc:sldMk cId="2367221745" sldId="332"/>
            <ac:spMk id="2" creationId="{87AADF2C-9B1B-70AC-D61A-1F9C3C5CE76A}"/>
          </ac:spMkLst>
        </pc:spChg>
      </pc:sldChg>
      <pc:sldChg chg="modSp new mod">
        <pc:chgData name="Alison White" userId="74ea0ae7-b8d2-46d5-94e6-5fc896e88dae" providerId="ADAL" clId="{A8332915-A2F8-40A1-9A4F-1CDF7EB089CE}" dt="2022-11-10T10:47:07.995" v="246" actId="20577"/>
        <pc:sldMkLst>
          <pc:docMk/>
          <pc:sldMk cId="3270464435" sldId="333"/>
        </pc:sldMkLst>
        <pc:spChg chg="mod">
          <ac:chgData name="Alison White" userId="74ea0ae7-b8d2-46d5-94e6-5fc896e88dae" providerId="ADAL" clId="{A8332915-A2F8-40A1-9A4F-1CDF7EB089CE}" dt="2022-11-10T10:47:07.995" v="246" actId="20577"/>
          <ac:spMkLst>
            <pc:docMk/>
            <pc:sldMk cId="3270464435" sldId="333"/>
            <ac:spMk id="2" creationId="{691597E0-D309-B728-D92F-6D4B2733B813}"/>
          </ac:spMkLst>
        </pc:spChg>
      </pc:sldChg>
      <pc:sldChg chg="modSp new mod">
        <pc:chgData name="Alison White" userId="74ea0ae7-b8d2-46d5-94e6-5fc896e88dae" providerId="ADAL" clId="{A8332915-A2F8-40A1-9A4F-1CDF7EB089CE}" dt="2022-11-10T10:47:36.148" v="269" actId="313"/>
        <pc:sldMkLst>
          <pc:docMk/>
          <pc:sldMk cId="2904844788" sldId="334"/>
        </pc:sldMkLst>
        <pc:spChg chg="mod">
          <ac:chgData name="Alison White" userId="74ea0ae7-b8d2-46d5-94e6-5fc896e88dae" providerId="ADAL" clId="{A8332915-A2F8-40A1-9A4F-1CDF7EB089CE}" dt="2022-11-10T10:47:36.148" v="269" actId="313"/>
          <ac:spMkLst>
            <pc:docMk/>
            <pc:sldMk cId="2904844788" sldId="334"/>
            <ac:spMk id="2" creationId="{FEC90CF1-531D-2CF6-E6EA-943E024E1733}"/>
          </ac:spMkLst>
        </pc:spChg>
      </pc:sldChg>
      <pc:sldChg chg="addSp delSp modSp new del mod modClrScheme chgLayout">
        <pc:chgData name="Alison White" userId="74ea0ae7-b8d2-46d5-94e6-5fc896e88dae" providerId="ADAL" clId="{A8332915-A2F8-40A1-9A4F-1CDF7EB089CE}" dt="2022-11-10T10:48:20.525" v="274" actId="47"/>
        <pc:sldMkLst>
          <pc:docMk/>
          <pc:sldMk cId="2904530481" sldId="335"/>
        </pc:sldMkLst>
        <pc:spChg chg="del mod ord">
          <ac:chgData name="Alison White" userId="74ea0ae7-b8d2-46d5-94e6-5fc896e88dae" providerId="ADAL" clId="{A8332915-A2F8-40A1-9A4F-1CDF7EB089CE}" dt="2022-11-10T10:48:03.887" v="271" actId="700"/>
          <ac:spMkLst>
            <pc:docMk/>
            <pc:sldMk cId="2904530481" sldId="335"/>
            <ac:spMk id="2" creationId="{2088CD62-497C-D251-CCBB-868B773BD5E0}"/>
          </ac:spMkLst>
        </pc:spChg>
        <pc:spChg chg="del">
          <ac:chgData name="Alison White" userId="74ea0ae7-b8d2-46d5-94e6-5fc896e88dae" providerId="ADAL" clId="{A8332915-A2F8-40A1-9A4F-1CDF7EB089CE}" dt="2022-11-10T10:48:03.887" v="271" actId="700"/>
          <ac:spMkLst>
            <pc:docMk/>
            <pc:sldMk cId="2904530481" sldId="335"/>
            <ac:spMk id="3" creationId="{9062D465-EA54-1858-2382-B4D92E864208}"/>
          </ac:spMkLst>
        </pc:spChg>
        <pc:spChg chg="del">
          <ac:chgData name="Alison White" userId="74ea0ae7-b8d2-46d5-94e6-5fc896e88dae" providerId="ADAL" clId="{A8332915-A2F8-40A1-9A4F-1CDF7EB089CE}" dt="2022-11-10T10:48:03.887" v="271" actId="700"/>
          <ac:spMkLst>
            <pc:docMk/>
            <pc:sldMk cId="2904530481" sldId="335"/>
            <ac:spMk id="4" creationId="{4B66759C-755C-AAAA-442A-E379B59E7FF2}"/>
          </ac:spMkLst>
        </pc:spChg>
        <pc:spChg chg="del">
          <ac:chgData name="Alison White" userId="74ea0ae7-b8d2-46d5-94e6-5fc896e88dae" providerId="ADAL" clId="{A8332915-A2F8-40A1-9A4F-1CDF7EB089CE}" dt="2022-11-10T10:48:03.887" v="271" actId="700"/>
          <ac:spMkLst>
            <pc:docMk/>
            <pc:sldMk cId="2904530481" sldId="335"/>
            <ac:spMk id="5" creationId="{A7D261E7-F50F-AF39-F87E-DBE0E67E72B2}"/>
          </ac:spMkLst>
        </pc:spChg>
        <pc:spChg chg="del">
          <ac:chgData name="Alison White" userId="74ea0ae7-b8d2-46d5-94e6-5fc896e88dae" providerId="ADAL" clId="{A8332915-A2F8-40A1-9A4F-1CDF7EB089CE}" dt="2022-11-10T10:48:03.887" v="271" actId="700"/>
          <ac:spMkLst>
            <pc:docMk/>
            <pc:sldMk cId="2904530481" sldId="335"/>
            <ac:spMk id="6" creationId="{9834F7E0-2B71-0B05-AFEF-0CFA204E766D}"/>
          </ac:spMkLst>
        </pc:spChg>
        <pc:spChg chg="del mod ord">
          <ac:chgData name="Alison White" userId="74ea0ae7-b8d2-46d5-94e6-5fc896e88dae" providerId="ADAL" clId="{A8332915-A2F8-40A1-9A4F-1CDF7EB089CE}" dt="2022-11-10T10:48:03.887" v="271" actId="700"/>
          <ac:spMkLst>
            <pc:docMk/>
            <pc:sldMk cId="2904530481" sldId="335"/>
            <ac:spMk id="7" creationId="{89B7E3C6-CA2A-6944-22D6-E7665A85BBE7}"/>
          </ac:spMkLst>
        </pc:spChg>
        <pc:spChg chg="del mod ord">
          <ac:chgData name="Alison White" userId="74ea0ae7-b8d2-46d5-94e6-5fc896e88dae" providerId="ADAL" clId="{A8332915-A2F8-40A1-9A4F-1CDF7EB089CE}" dt="2022-11-10T10:48:03.887" v="271" actId="700"/>
          <ac:spMkLst>
            <pc:docMk/>
            <pc:sldMk cId="2904530481" sldId="335"/>
            <ac:spMk id="8" creationId="{0E240202-7091-6D5B-1933-CBD870311450}"/>
          </ac:spMkLst>
        </pc:spChg>
        <pc:spChg chg="del mod ord">
          <ac:chgData name="Alison White" userId="74ea0ae7-b8d2-46d5-94e6-5fc896e88dae" providerId="ADAL" clId="{A8332915-A2F8-40A1-9A4F-1CDF7EB089CE}" dt="2022-11-10T10:48:03.887" v="271" actId="700"/>
          <ac:spMkLst>
            <pc:docMk/>
            <pc:sldMk cId="2904530481" sldId="335"/>
            <ac:spMk id="9" creationId="{5EBD9269-BBDB-563E-B2FE-CA6B3CB20D22}"/>
          </ac:spMkLst>
        </pc:spChg>
        <pc:spChg chg="del mod ord">
          <ac:chgData name="Alison White" userId="74ea0ae7-b8d2-46d5-94e6-5fc896e88dae" providerId="ADAL" clId="{A8332915-A2F8-40A1-9A4F-1CDF7EB089CE}" dt="2022-11-10T10:48:03.887" v="271" actId="700"/>
          <ac:spMkLst>
            <pc:docMk/>
            <pc:sldMk cId="2904530481" sldId="335"/>
            <ac:spMk id="10" creationId="{4A96B4D4-D007-D2BD-9D9C-18D483D9993C}"/>
          </ac:spMkLst>
        </pc:spChg>
        <pc:spChg chg="del mod ord">
          <ac:chgData name="Alison White" userId="74ea0ae7-b8d2-46d5-94e6-5fc896e88dae" providerId="ADAL" clId="{A8332915-A2F8-40A1-9A4F-1CDF7EB089CE}" dt="2022-11-10T10:48:03.887" v="271" actId="700"/>
          <ac:spMkLst>
            <pc:docMk/>
            <pc:sldMk cId="2904530481" sldId="335"/>
            <ac:spMk id="11" creationId="{6F54394C-7053-1E92-8ABC-3D6183D87D05}"/>
          </ac:spMkLst>
        </pc:spChg>
        <pc:spChg chg="del mod ord">
          <ac:chgData name="Alison White" userId="74ea0ae7-b8d2-46d5-94e6-5fc896e88dae" providerId="ADAL" clId="{A8332915-A2F8-40A1-9A4F-1CDF7EB089CE}" dt="2022-11-10T10:48:03.887" v="271" actId="700"/>
          <ac:spMkLst>
            <pc:docMk/>
            <pc:sldMk cId="2904530481" sldId="335"/>
            <ac:spMk id="12" creationId="{3942CB2C-9EDE-6167-DB6E-8DBE987462FB}"/>
          </ac:spMkLst>
        </pc:spChg>
        <pc:spChg chg="del mod ord">
          <ac:chgData name="Alison White" userId="74ea0ae7-b8d2-46d5-94e6-5fc896e88dae" providerId="ADAL" clId="{A8332915-A2F8-40A1-9A4F-1CDF7EB089CE}" dt="2022-11-10T10:48:03.887" v="271" actId="700"/>
          <ac:spMkLst>
            <pc:docMk/>
            <pc:sldMk cId="2904530481" sldId="335"/>
            <ac:spMk id="13" creationId="{CCBE868C-5FD7-62DE-B6F0-C6C032D41E11}"/>
          </ac:spMkLst>
        </pc:spChg>
        <pc:spChg chg="del mod ord">
          <ac:chgData name="Alison White" userId="74ea0ae7-b8d2-46d5-94e6-5fc896e88dae" providerId="ADAL" clId="{A8332915-A2F8-40A1-9A4F-1CDF7EB089CE}" dt="2022-11-10T10:48:03.887" v="271" actId="700"/>
          <ac:spMkLst>
            <pc:docMk/>
            <pc:sldMk cId="2904530481" sldId="335"/>
            <ac:spMk id="14" creationId="{B6DBFE76-EC70-FD64-8A77-9B7A207605AD}"/>
          </ac:spMkLst>
        </pc:spChg>
        <pc:spChg chg="mod ord">
          <ac:chgData name="Alison White" userId="74ea0ae7-b8d2-46d5-94e6-5fc896e88dae" providerId="ADAL" clId="{A8332915-A2F8-40A1-9A4F-1CDF7EB089CE}" dt="2022-11-10T10:48:13.100" v="272" actId="700"/>
          <ac:spMkLst>
            <pc:docMk/>
            <pc:sldMk cId="2904530481" sldId="335"/>
            <ac:spMk id="15" creationId="{F49D16D5-3AF8-C9A5-1C66-075BD2BCDCC2}"/>
          </ac:spMkLst>
        </pc:spChg>
        <pc:spChg chg="mod ord">
          <ac:chgData name="Alison White" userId="74ea0ae7-b8d2-46d5-94e6-5fc896e88dae" providerId="ADAL" clId="{A8332915-A2F8-40A1-9A4F-1CDF7EB089CE}" dt="2022-11-10T10:48:13.100" v="272" actId="700"/>
          <ac:spMkLst>
            <pc:docMk/>
            <pc:sldMk cId="2904530481" sldId="335"/>
            <ac:spMk id="16" creationId="{1EF00830-596F-C772-F5C2-A7DAD90B47E4}"/>
          </ac:spMkLst>
        </pc:spChg>
        <pc:spChg chg="mod ord">
          <ac:chgData name="Alison White" userId="74ea0ae7-b8d2-46d5-94e6-5fc896e88dae" providerId="ADAL" clId="{A8332915-A2F8-40A1-9A4F-1CDF7EB089CE}" dt="2022-11-10T10:48:13.100" v="272" actId="700"/>
          <ac:spMkLst>
            <pc:docMk/>
            <pc:sldMk cId="2904530481" sldId="335"/>
            <ac:spMk id="17" creationId="{DA2A48EC-9F87-A10E-7A49-54CFBC995AC6}"/>
          </ac:spMkLst>
        </pc:spChg>
        <pc:spChg chg="add del mod ord">
          <ac:chgData name="Alison White" userId="74ea0ae7-b8d2-46d5-94e6-5fc896e88dae" providerId="ADAL" clId="{A8332915-A2F8-40A1-9A4F-1CDF7EB089CE}" dt="2022-11-10T10:48:13.100" v="272" actId="700"/>
          <ac:spMkLst>
            <pc:docMk/>
            <pc:sldMk cId="2904530481" sldId="335"/>
            <ac:spMk id="18" creationId="{8456E73C-4159-E351-AACF-0352EBC6A687}"/>
          </ac:spMkLst>
        </pc:spChg>
        <pc:spChg chg="add del mod ord">
          <ac:chgData name="Alison White" userId="74ea0ae7-b8d2-46d5-94e6-5fc896e88dae" providerId="ADAL" clId="{A8332915-A2F8-40A1-9A4F-1CDF7EB089CE}" dt="2022-11-10T10:48:13.100" v="272" actId="700"/>
          <ac:spMkLst>
            <pc:docMk/>
            <pc:sldMk cId="2904530481" sldId="335"/>
            <ac:spMk id="19" creationId="{766A5FDA-F4CC-F7EE-21ED-5488C31AB189}"/>
          </ac:spMkLst>
        </pc:spChg>
        <pc:spChg chg="add del mod ord">
          <ac:chgData name="Alison White" userId="74ea0ae7-b8d2-46d5-94e6-5fc896e88dae" providerId="ADAL" clId="{A8332915-A2F8-40A1-9A4F-1CDF7EB089CE}" dt="2022-11-10T10:48:13.100" v="272" actId="700"/>
          <ac:spMkLst>
            <pc:docMk/>
            <pc:sldMk cId="2904530481" sldId="335"/>
            <ac:spMk id="20" creationId="{4B2AF309-8DEF-1A52-85EA-066736B7B583}"/>
          </ac:spMkLst>
        </pc:spChg>
        <pc:spChg chg="add del mod ord">
          <ac:chgData name="Alison White" userId="74ea0ae7-b8d2-46d5-94e6-5fc896e88dae" providerId="ADAL" clId="{A8332915-A2F8-40A1-9A4F-1CDF7EB089CE}" dt="2022-11-10T10:48:13.100" v="272" actId="700"/>
          <ac:spMkLst>
            <pc:docMk/>
            <pc:sldMk cId="2904530481" sldId="335"/>
            <ac:spMk id="21" creationId="{1AD7A674-799C-7973-B083-804DA4E4DE93}"/>
          </ac:spMkLst>
        </pc:spChg>
        <pc:spChg chg="add del mod ord">
          <ac:chgData name="Alison White" userId="74ea0ae7-b8d2-46d5-94e6-5fc896e88dae" providerId="ADAL" clId="{A8332915-A2F8-40A1-9A4F-1CDF7EB089CE}" dt="2022-11-10T10:48:13.100" v="272" actId="700"/>
          <ac:spMkLst>
            <pc:docMk/>
            <pc:sldMk cId="2904530481" sldId="335"/>
            <ac:spMk id="22" creationId="{6235E71A-ECB4-754D-3659-C405ED347CF9}"/>
          </ac:spMkLst>
        </pc:spChg>
        <pc:spChg chg="add del mod ord">
          <ac:chgData name="Alison White" userId="74ea0ae7-b8d2-46d5-94e6-5fc896e88dae" providerId="ADAL" clId="{A8332915-A2F8-40A1-9A4F-1CDF7EB089CE}" dt="2022-11-10T10:48:13.100" v="272" actId="700"/>
          <ac:spMkLst>
            <pc:docMk/>
            <pc:sldMk cId="2904530481" sldId="335"/>
            <ac:spMk id="23" creationId="{40571A9F-0A17-5B8C-58DE-6675D0563D36}"/>
          </ac:spMkLst>
        </pc:spChg>
        <pc:spChg chg="add del mod ord">
          <ac:chgData name="Alison White" userId="74ea0ae7-b8d2-46d5-94e6-5fc896e88dae" providerId="ADAL" clId="{A8332915-A2F8-40A1-9A4F-1CDF7EB089CE}" dt="2022-11-10T10:48:13.100" v="272" actId="700"/>
          <ac:spMkLst>
            <pc:docMk/>
            <pc:sldMk cId="2904530481" sldId="335"/>
            <ac:spMk id="24" creationId="{C8858626-BA0C-BE38-F0BF-1115D057E474}"/>
          </ac:spMkLst>
        </pc:spChg>
        <pc:spChg chg="add del mod ord">
          <ac:chgData name="Alison White" userId="74ea0ae7-b8d2-46d5-94e6-5fc896e88dae" providerId="ADAL" clId="{A8332915-A2F8-40A1-9A4F-1CDF7EB089CE}" dt="2022-11-10T10:48:13.100" v="272" actId="700"/>
          <ac:spMkLst>
            <pc:docMk/>
            <pc:sldMk cId="2904530481" sldId="335"/>
            <ac:spMk id="25" creationId="{DF935749-5082-3FE7-FDB9-DD992D1A9E62}"/>
          </ac:spMkLst>
        </pc:spChg>
        <pc:spChg chg="add del mod ord">
          <ac:chgData name="Alison White" userId="74ea0ae7-b8d2-46d5-94e6-5fc896e88dae" providerId="ADAL" clId="{A8332915-A2F8-40A1-9A4F-1CDF7EB089CE}" dt="2022-11-10T10:48:13.100" v="272" actId="700"/>
          <ac:spMkLst>
            <pc:docMk/>
            <pc:sldMk cId="2904530481" sldId="335"/>
            <ac:spMk id="26" creationId="{DD6846F8-C160-58FA-5F3E-F9FCCCEDB773}"/>
          </ac:spMkLst>
        </pc:spChg>
        <pc:spChg chg="add del mod ord">
          <ac:chgData name="Alison White" userId="74ea0ae7-b8d2-46d5-94e6-5fc896e88dae" providerId="ADAL" clId="{A8332915-A2F8-40A1-9A4F-1CDF7EB089CE}" dt="2022-11-10T10:48:13.100" v="272" actId="700"/>
          <ac:spMkLst>
            <pc:docMk/>
            <pc:sldMk cId="2904530481" sldId="335"/>
            <ac:spMk id="27" creationId="{5A7C40D7-178C-4F81-19F7-88DDDABD66C0}"/>
          </ac:spMkLst>
        </pc:spChg>
        <pc:spChg chg="add del mod ord">
          <ac:chgData name="Alison White" userId="74ea0ae7-b8d2-46d5-94e6-5fc896e88dae" providerId="ADAL" clId="{A8332915-A2F8-40A1-9A4F-1CDF7EB089CE}" dt="2022-11-10T10:48:13.100" v="272" actId="700"/>
          <ac:spMkLst>
            <pc:docMk/>
            <pc:sldMk cId="2904530481" sldId="335"/>
            <ac:spMk id="28" creationId="{EA41C891-3905-4385-1396-B86B1A21F216}"/>
          </ac:spMkLst>
        </pc:spChg>
        <pc:spChg chg="add mod ord">
          <ac:chgData name="Alison White" userId="74ea0ae7-b8d2-46d5-94e6-5fc896e88dae" providerId="ADAL" clId="{A8332915-A2F8-40A1-9A4F-1CDF7EB089CE}" dt="2022-11-10T10:48:13.100" v="272" actId="700"/>
          <ac:spMkLst>
            <pc:docMk/>
            <pc:sldMk cId="2904530481" sldId="335"/>
            <ac:spMk id="29" creationId="{DE5F1720-175C-CDF3-A196-FBFF8CB1AFB5}"/>
          </ac:spMkLst>
        </pc:spChg>
        <pc:spChg chg="add mod ord">
          <ac:chgData name="Alison White" userId="74ea0ae7-b8d2-46d5-94e6-5fc896e88dae" providerId="ADAL" clId="{A8332915-A2F8-40A1-9A4F-1CDF7EB089CE}" dt="2022-11-10T10:48:13.100" v="272" actId="700"/>
          <ac:spMkLst>
            <pc:docMk/>
            <pc:sldMk cId="2904530481" sldId="335"/>
            <ac:spMk id="30" creationId="{A940681B-9639-5B47-4825-61F683440EB3}"/>
          </ac:spMkLst>
        </pc:spChg>
        <pc:spChg chg="add mod ord">
          <ac:chgData name="Alison White" userId="74ea0ae7-b8d2-46d5-94e6-5fc896e88dae" providerId="ADAL" clId="{A8332915-A2F8-40A1-9A4F-1CDF7EB089CE}" dt="2022-11-10T10:48:13.100" v="272" actId="700"/>
          <ac:spMkLst>
            <pc:docMk/>
            <pc:sldMk cId="2904530481" sldId="335"/>
            <ac:spMk id="31" creationId="{BF556C8B-5C3D-130C-52C6-4885E4D31919}"/>
          </ac:spMkLst>
        </pc:spChg>
      </pc:sldChg>
      <pc:sldChg chg="modSp new mod">
        <pc:chgData name="Alison White" userId="74ea0ae7-b8d2-46d5-94e6-5fc896e88dae" providerId="ADAL" clId="{A8332915-A2F8-40A1-9A4F-1CDF7EB089CE}" dt="2022-11-10T12:11:43.171" v="1431" actId="14100"/>
        <pc:sldMkLst>
          <pc:docMk/>
          <pc:sldMk cId="3101825566" sldId="335"/>
        </pc:sldMkLst>
        <pc:spChg chg="mod">
          <ac:chgData name="Alison White" userId="74ea0ae7-b8d2-46d5-94e6-5fc896e88dae" providerId="ADAL" clId="{A8332915-A2F8-40A1-9A4F-1CDF7EB089CE}" dt="2022-11-10T11:28:25.971" v="704" actId="20577"/>
          <ac:spMkLst>
            <pc:docMk/>
            <pc:sldMk cId="3101825566" sldId="335"/>
            <ac:spMk id="2" creationId="{53272F82-1896-6886-1CAA-7578F2B18A47}"/>
          </ac:spMkLst>
        </pc:spChg>
        <pc:spChg chg="mod">
          <ac:chgData name="Alison White" userId="74ea0ae7-b8d2-46d5-94e6-5fc896e88dae" providerId="ADAL" clId="{A8332915-A2F8-40A1-9A4F-1CDF7EB089CE}" dt="2022-11-10T12:11:43.171" v="1431" actId="14100"/>
          <ac:spMkLst>
            <pc:docMk/>
            <pc:sldMk cId="3101825566" sldId="335"/>
            <ac:spMk id="8" creationId="{E9F1B4E6-8944-A94D-8DFA-957F8611B58C}"/>
          </ac:spMkLst>
        </pc:spChg>
      </pc:sldChg>
      <pc:sldChg chg="new del">
        <pc:chgData name="Alison White" userId="74ea0ae7-b8d2-46d5-94e6-5fc896e88dae" providerId="ADAL" clId="{A8332915-A2F8-40A1-9A4F-1CDF7EB089CE}" dt="2022-11-10T10:55:38.124" v="275" actId="47"/>
        <pc:sldMkLst>
          <pc:docMk/>
          <pc:sldMk cId="603308148" sldId="336"/>
        </pc:sldMkLst>
      </pc:sldChg>
      <pc:sldChg chg="modSp new mod ord">
        <pc:chgData name="Alison White" userId="74ea0ae7-b8d2-46d5-94e6-5fc896e88dae" providerId="ADAL" clId="{A8332915-A2F8-40A1-9A4F-1CDF7EB089CE}" dt="2022-11-10T19:05:14.175" v="1578" actId="20577"/>
        <pc:sldMkLst>
          <pc:docMk/>
          <pc:sldMk cId="565271568" sldId="337"/>
        </pc:sldMkLst>
        <pc:spChg chg="mod">
          <ac:chgData name="Alison White" userId="74ea0ae7-b8d2-46d5-94e6-5fc896e88dae" providerId="ADAL" clId="{A8332915-A2F8-40A1-9A4F-1CDF7EB089CE}" dt="2022-11-10T11:29:14.589" v="743" actId="20577"/>
          <ac:spMkLst>
            <pc:docMk/>
            <pc:sldMk cId="565271568" sldId="337"/>
            <ac:spMk id="2" creationId="{93DB6D26-F8F9-A78F-C65F-80EFAC461F2C}"/>
          </ac:spMkLst>
        </pc:spChg>
        <pc:spChg chg="mod">
          <ac:chgData name="Alison White" userId="74ea0ae7-b8d2-46d5-94e6-5fc896e88dae" providerId="ADAL" clId="{A8332915-A2F8-40A1-9A4F-1CDF7EB089CE}" dt="2022-11-10T19:05:14.175" v="1578" actId="20577"/>
          <ac:spMkLst>
            <pc:docMk/>
            <pc:sldMk cId="565271568" sldId="337"/>
            <ac:spMk id="8" creationId="{A93DA203-4BFC-D687-A4F8-0DE6B67536AA}"/>
          </ac:spMkLst>
        </pc:spChg>
      </pc:sldChg>
      <pc:sldChg chg="modSp del mod">
        <pc:chgData name="Alison White" userId="74ea0ae7-b8d2-46d5-94e6-5fc896e88dae" providerId="ADAL" clId="{A8332915-A2F8-40A1-9A4F-1CDF7EB089CE}" dt="2022-11-10T19:07:37.749" v="1581" actId="47"/>
        <pc:sldMkLst>
          <pc:docMk/>
          <pc:sldMk cId="2359591236" sldId="339"/>
        </pc:sldMkLst>
        <pc:spChg chg="mod">
          <ac:chgData name="Alison White" userId="74ea0ae7-b8d2-46d5-94e6-5fc896e88dae" providerId="ADAL" clId="{A8332915-A2F8-40A1-9A4F-1CDF7EB089CE}" dt="2022-11-10T19:07:36.630" v="1580" actId="20577"/>
          <ac:spMkLst>
            <pc:docMk/>
            <pc:sldMk cId="2359591236" sldId="339"/>
            <ac:spMk id="2" creationId="{EDB1B33A-236C-765B-E860-CC558A2AA593}"/>
          </ac:spMkLst>
        </pc:spChg>
        <pc:spChg chg="mod">
          <ac:chgData name="Alison White" userId="74ea0ae7-b8d2-46d5-94e6-5fc896e88dae" providerId="ADAL" clId="{A8332915-A2F8-40A1-9A4F-1CDF7EB089CE}" dt="2022-11-10T19:07:35.326" v="1579" actId="20577"/>
          <ac:spMkLst>
            <pc:docMk/>
            <pc:sldMk cId="2359591236" sldId="339"/>
            <ac:spMk id="8" creationId="{DBE64039-66E0-770C-F11B-F5DDDF5B4085}"/>
          </ac:spMkLst>
        </pc:spChg>
      </pc:sldChg>
      <pc:sldChg chg="modSp mod">
        <pc:chgData name="Alison White" userId="74ea0ae7-b8d2-46d5-94e6-5fc896e88dae" providerId="ADAL" clId="{A8332915-A2F8-40A1-9A4F-1CDF7EB089CE}" dt="2022-11-10T11:45:11.082" v="1100" actId="14100"/>
        <pc:sldMkLst>
          <pc:docMk/>
          <pc:sldMk cId="2803577656" sldId="342"/>
        </pc:sldMkLst>
        <pc:spChg chg="mod">
          <ac:chgData name="Alison White" userId="74ea0ae7-b8d2-46d5-94e6-5fc896e88dae" providerId="ADAL" clId="{A8332915-A2F8-40A1-9A4F-1CDF7EB089CE}" dt="2022-11-10T11:45:11.082" v="1100" actId="14100"/>
          <ac:spMkLst>
            <pc:docMk/>
            <pc:sldMk cId="2803577656" sldId="342"/>
            <ac:spMk id="2" creationId="{EDB1B33A-236C-765B-E860-CC558A2AA593}"/>
          </ac:spMkLst>
        </pc:spChg>
      </pc:sldChg>
      <pc:sldChg chg="new del">
        <pc:chgData name="Alison White" userId="74ea0ae7-b8d2-46d5-94e6-5fc896e88dae" providerId="ADAL" clId="{A8332915-A2F8-40A1-9A4F-1CDF7EB089CE}" dt="2022-11-10T11:44:15.662" v="1095" actId="47"/>
        <pc:sldMkLst>
          <pc:docMk/>
          <pc:sldMk cId="2224064883" sldId="343"/>
        </pc:sldMkLst>
      </pc:sldChg>
    </pc:docChg>
  </pc:docChgLst>
  <pc:docChgLst>
    <pc:chgData name="Susan Rigsby" userId="9ae66913-18ae-4d27-b148-d14d35632a99" providerId="ADAL" clId="{D028C11D-26F5-4011-B132-E73B4D551221}"/>
    <pc:docChg chg="undo custSel addSld delSld modSld sldOrd">
      <pc:chgData name="Susan Rigsby" userId="9ae66913-18ae-4d27-b148-d14d35632a99" providerId="ADAL" clId="{D028C11D-26F5-4011-B132-E73B4D551221}" dt="2022-11-10T12:54:15.193" v="1011" actId="20577"/>
      <pc:docMkLst>
        <pc:docMk/>
      </pc:docMkLst>
      <pc:sldChg chg="modSp mod">
        <pc:chgData name="Susan Rigsby" userId="9ae66913-18ae-4d27-b148-d14d35632a99" providerId="ADAL" clId="{D028C11D-26F5-4011-B132-E73B4D551221}" dt="2022-11-10T12:54:15.193" v="1011" actId="20577"/>
        <pc:sldMkLst>
          <pc:docMk/>
          <pc:sldMk cId="3458842309" sldId="278"/>
        </pc:sldMkLst>
        <pc:spChg chg="mod">
          <ac:chgData name="Susan Rigsby" userId="9ae66913-18ae-4d27-b148-d14d35632a99" providerId="ADAL" clId="{D028C11D-26F5-4011-B132-E73B4D551221}" dt="2022-11-10T09:51:16.388" v="24" actId="20577"/>
          <ac:spMkLst>
            <pc:docMk/>
            <pc:sldMk cId="3458842309" sldId="278"/>
            <ac:spMk id="2" creationId="{EDB1B33A-236C-765B-E860-CC558A2AA593}"/>
          </ac:spMkLst>
        </pc:spChg>
        <pc:spChg chg="mod">
          <ac:chgData name="Susan Rigsby" userId="9ae66913-18ae-4d27-b148-d14d35632a99" providerId="ADAL" clId="{D028C11D-26F5-4011-B132-E73B4D551221}" dt="2022-11-10T12:54:15.193" v="1011" actId="20577"/>
          <ac:spMkLst>
            <pc:docMk/>
            <pc:sldMk cId="3458842309" sldId="278"/>
            <ac:spMk id="8" creationId="{DBE64039-66E0-770C-F11B-F5DDDF5B4085}"/>
          </ac:spMkLst>
        </pc:spChg>
      </pc:sldChg>
      <pc:sldChg chg="modSp mod">
        <pc:chgData name="Susan Rigsby" userId="9ae66913-18ae-4d27-b148-d14d35632a99" providerId="ADAL" clId="{D028C11D-26F5-4011-B132-E73B4D551221}" dt="2022-11-10T11:28:15.896" v="540" actId="114"/>
        <pc:sldMkLst>
          <pc:docMk/>
          <pc:sldMk cId="1413275011" sldId="301"/>
        </pc:sldMkLst>
        <pc:spChg chg="mod">
          <ac:chgData name="Susan Rigsby" userId="9ae66913-18ae-4d27-b148-d14d35632a99" providerId="ADAL" clId="{D028C11D-26F5-4011-B132-E73B4D551221}" dt="2022-11-10T11:27:53.488" v="536" actId="20577"/>
          <ac:spMkLst>
            <pc:docMk/>
            <pc:sldMk cId="1413275011" sldId="301"/>
            <ac:spMk id="2" creationId="{EDB1B33A-236C-765B-E860-CC558A2AA593}"/>
          </ac:spMkLst>
        </pc:spChg>
        <pc:spChg chg="mod">
          <ac:chgData name="Susan Rigsby" userId="9ae66913-18ae-4d27-b148-d14d35632a99" providerId="ADAL" clId="{D028C11D-26F5-4011-B132-E73B4D551221}" dt="2022-11-10T11:28:15.896" v="540" actId="114"/>
          <ac:spMkLst>
            <pc:docMk/>
            <pc:sldMk cId="1413275011" sldId="301"/>
            <ac:spMk id="8" creationId="{DBE64039-66E0-770C-F11B-F5DDDF5B4085}"/>
          </ac:spMkLst>
        </pc:spChg>
      </pc:sldChg>
      <pc:sldChg chg="modSp mod">
        <pc:chgData name="Susan Rigsby" userId="9ae66913-18ae-4d27-b148-d14d35632a99" providerId="ADAL" clId="{D028C11D-26F5-4011-B132-E73B4D551221}" dt="2022-11-10T11:28:45.233" v="547" actId="13926"/>
        <pc:sldMkLst>
          <pc:docMk/>
          <pc:sldMk cId="1451365031" sldId="304"/>
        </pc:sldMkLst>
        <pc:spChg chg="mod">
          <ac:chgData name="Susan Rigsby" userId="9ae66913-18ae-4d27-b148-d14d35632a99" providerId="ADAL" clId="{D028C11D-26F5-4011-B132-E73B4D551221}" dt="2022-11-10T11:28:45.233" v="547" actId="13926"/>
          <ac:spMkLst>
            <pc:docMk/>
            <pc:sldMk cId="1451365031" sldId="304"/>
            <ac:spMk id="8" creationId="{DBE64039-66E0-770C-F11B-F5DDDF5B4085}"/>
          </ac:spMkLst>
        </pc:spChg>
      </pc:sldChg>
      <pc:sldChg chg="addSp delSp modSp mod">
        <pc:chgData name="Susan Rigsby" userId="9ae66913-18ae-4d27-b148-d14d35632a99" providerId="ADAL" clId="{D028C11D-26F5-4011-B132-E73B4D551221}" dt="2022-11-10T12:04:19.582" v="997" actId="255"/>
        <pc:sldMkLst>
          <pc:docMk/>
          <pc:sldMk cId="3953065165" sldId="319"/>
        </pc:sldMkLst>
        <pc:spChg chg="mod">
          <ac:chgData name="Susan Rigsby" userId="9ae66913-18ae-4d27-b148-d14d35632a99" providerId="ADAL" clId="{D028C11D-26F5-4011-B132-E73B4D551221}" dt="2022-11-10T12:04:19.582" v="997" actId="255"/>
          <ac:spMkLst>
            <pc:docMk/>
            <pc:sldMk cId="3953065165" sldId="319"/>
            <ac:spMk id="3" creationId="{4FFC4BCB-ECE1-EDF3-68BC-ED079DE9BB0D}"/>
          </ac:spMkLst>
        </pc:spChg>
        <pc:spChg chg="add del mod">
          <ac:chgData name="Susan Rigsby" userId="9ae66913-18ae-4d27-b148-d14d35632a99" providerId="ADAL" clId="{D028C11D-26F5-4011-B132-E73B4D551221}" dt="2022-11-10T12:02:10.001" v="965" actId="478"/>
          <ac:spMkLst>
            <pc:docMk/>
            <pc:sldMk cId="3953065165" sldId="319"/>
            <ac:spMk id="5" creationId="{A6086B1E-91BA-A3CE-40D1-39950B23F809}"/>
          </ac:spMkLst>
        </pc:spChg>
        <pc:spChg chg="del">
          <ac:chgData name="Susan Rigsby" userId="9ae66913-18ae-4d27-b148-d14d35632a99" providerId="ADAL" clId="{D028C11D-26F5-4011-B132-E73B4D551221}" dt="2022-11-10T12:02:07.086" v="964" actId="478"/>
          <ac:spMkLst>
            <pc:docMk/>
            <pc:sldMk cId="3953065165" sldId="319"/>
            <ac:spMk id="7" creationId="{42A97A94-1FCE-2103-C68C-EAD1FF352E81}"/>
          </ac:spMkLst>
        </pc:spChg>
        <pc:spChg chg="add del mod">
          <ac:chgData name="Susan Rigsby" userId="9ae66913-18ae-4d27-b148-d14d35632a99" providerId="ADAL" clId="{D028C11D-26F5-4011-B132-E73B4D551221}" dt="2022-11-10T12:02:17.145" v="967" actId="478"/>
          <ac:spMkLst>
            <pc:docMk/>
            <pc:sldMk cId="3953065165" sldId="319"/>
            <ac:spMk id="8" creationId="{11B00644-A867-AE16-D010-262D85705D51}"/>
          </ac:spMkLst>
        </pc:spChg>
        <pc:spChg chg="del">
          <ac:chgData name="Susan Rigsby" userId="9ae66913-18ae-4d27-b148-d14d35632a99" providerId="ADAL" clId="{D028C11D-26F5-4011-B132-E73B4D551221}" dt="2022-11-10T12:02:12.803" v="966" actId="478"/>
          <ac:spMkLst>
            <pc:docMk/>
            <pc:sldMk cId="3953065165" sldId="319"/>
            <ac:spMk id="9" creationId="{04D8C75D-9FEA-B5C6-2896-7773DC03ADDF}"/>
          </ac:spMkLst>
        </pc:spChg>
        <pc:spChg chg="del">
          <ac:chgData name="Susan Rigsby" userId="9ae66913-18ae-4d27-b148-d14d35632a99" providerId="ADAL" clId="{D028C11D-26F5-4011-B132-E73B4D551221}" dt="2022-11-10T12:02:19.361" v="968" actId="478"/>
          <ac:spMkLst>
            <pc:docMk/>
            <pc:sldMk cId="3953065165" sldId="319"/>
            <ac:spMk id="11" creationId="{7BD23CC4-6435-8CA1-400F-6B5D78546C65}"/>
          </ac:spMkLst>
        </pc:spChg>
        <pc:spChg chg="add del mod">
          <ac:chgData name="Susan Rigsby" userId="9ae66913-18ae-4d27-b148-d14d35632a99" providerId="ADAL" clId="{D028C11D-26F5-4011-B132-E73B4D551221}" dt="2022-11-10T12:02:24.912" v="969" actId="478"/>
          <ac:spMkLst>
            <pc:docMk/>
            <pc:sldMk cId="3953065165" sldId="319"/>
            <ac:spMk id="12" creationId="{94458003-1F61-F016-74DC-72E4FDCE7CD2}"/>
          </ac:spMkLst>
        </pc:spChg>
      </pc:sldChg>
      <pc:sldChg chg="add">
        <pc:chgData name="Susan Rigsby" userId="9ae66913-18ae-4d27-b148-d14d35632a99" providerId="ADAL" clId="{D028C11D-26F5-4011-B132-E73B4D551221}" dt="2022-11-10T09:50:58.008" v="0" actId="2890"/>
        <pc:sldMkLst>
          <pc:docMk/>
          <pc:sldMk cId="362963450" sldId="326"/>
        </pc:sldMkLst>
      </pc:sldChg>
      <pc:sldChg chg="modSp add mod">
        <pc:chgData name="Susan Rigsby" userId="9ae66913-18ae-4d27-b148-d14d35632a99" providerId="ADAL" clId="{D028C11D-26F5-4011-B132-E73B4D551221}" dt="2022-11-10T11:21:24.573" v="300" actId="2711"/>
        <pc:sldMkLst>
          <pc:docMk/>
          <pc:sldMk cId="199765801" sldId="327"/>
        </pc:sldMkLst>
        <pc:spChg chg="mod">
          <ac:chgData name="Susan Rigsby" userId="9ae66913-18ae-4d27-b148-d14d35632a99" providerId="ADAL" clId="{D028C11D-26F5-4011-B132-E73B4D551221}" dt="2022-11-10T09:53:13.982" v="58" actId="20577"/>
          <ac:spMkLst>
            <pc:docMk/>
            <pc:sldMk cId="199765801" sldId="327"/>
            <ac:spMk id="2" creationId="{EDB1B33A-236C-765B-E860-CC558A2AA593}"/>
          </ac:spMkLst>
        </pc:spChg>
        <pc:spChg chg="mod">
          <ac:chgData name="Susan Rigsby" userId="9ae66913-18ae-4d27-b148-d14d35632a99" providerId="ADAL" clId="{D028C11D-26F5-4011-B132-E73B4D551221}" dt="2022-11-10T11:21:24.573" v="300" actId="2711"/>
          <ac:spMkLst>
            <pc:docMk/>
            <pc:sldMk cId="199765801" sldId="327"/>
            <ac:spMk id="8" creationId="{DBE64039-66E0-770C-F11B-F5DDDF5B4085}"/>
          </ac:spMkLst>
        </pc:spChg>
      </pc:sldChg>
      <pc:sldChg chg="modSp add mod">
        <pc:chgData name="Susan Rigsby" userId="9ae66913-18ae-4d27-b148-d14d35632a99" providerId="ADAL" clId="{D028C11D-26F5-4011-B132-E73B4D551221}" dt="2022-11-10T11:21:16.819" v="299" actId="2711"/>
        <pc:sldMkLst>
          <pc:docMk/>
          <pc:sldMk cId="881230652" sldId="328"/>
        </pc:sldMkLst>
        <pc:spChg chg="mod">
          <ac:chgData name="Susan Rigsby" userId="9ae66913-18ae-4d27-b148-d14d35632a99" providerId="ADAL" clId="{D028C11D-26F5-4011-B132-E73B4D551221}" dt="2022-11-10T11:21:16.819" v="299" actId="2711"/>
          <ac:spMkLst>
            <pc:docMk/>
            <pc:sldMk cId="881230652" sldId="328"/>
            <ac:spMk id="8" creationId="{DBE64039-66E0-770C-F11B-F5DDDF5B4085}"/>
          </ac:spMkLst>
        </pc:spChg>
      </pc:sldChg>
      <pc:sldChg chg="del">
        <pc:chgData name="Susan Rigsby" userId="9ae66913-18ae-4d27-b148-d14d35632a99" providerId="ADAL" clId="{D028C11D-26F5-4011-B132-E73B4D551221}" dt="2022-11-10T11:27:46.016" v="517" actId="47"/>
        <pc:sldMkLst>
          <pc:docMk/>
          <pc:sldMk cId="3315919135" sldId="329"/>
        </pc:sldMkLst>
      </pc:sldChg>
      <pc:sldChg chg="delSp modSp del mod">
        <pc:chgData name="Susan Rigsby" userId="9ae66913-18ae-4d27-b148-d14d35632a99" providerId="ADAL" clId="{D028C11D-26F5-4011-B132-E73B4D551221}" dt="2022-11-10T11:32:57.690" v="596" actId="47"/>
        <pc:sldMkLst>
          <pc:docMk/>
          <pc:sldMk cId="2367221745" sldId="332"/>
        </pc:sldMkLst>
        <pc:spChg chg="mod">
          <ac:chgData name="Susan Rigsby" userId="9ae66913-18ae-4d27-b148-d14d35632a99" providerId="ADAL" clId="{D028C11D-26F5-4011-B132-E73B4D551221}" dt="2022-11-10T11:32:55.761" v="595" actId="21"/>
          <ac:spMkLst>
            <pc:docMk/>
            <pc:sldMk cId="2367221745" sldId="332"/>
            <ac:spMk id="2" creationId="{87AADF2C-9B1B-70AC-D61A-1F9C3C5CE76A}"/>
          </ac:spMkLst>
        </pc:spChg>
        <pc:spChg chg="del">
          <ac:chgData name="Susan Rigsby" userId="9ae66913-18ae-4d27-b148-d14d35632a99" providerId="ADAL" clId="{D028C11D-26F5-4011-B132-E73B4D551221}" dt="2022-11-10T11:18:08.655" v="148" actId="478"/>
          <ac:spMkLst>
            <pc:docMk/>
            <pc:sldMk cId="2367221745" sldId="332"/>
            <ac:spMk id="3" creationId="{62F1B1DC-9A0A-B051-0638-6D4D346555A8}"/>
          </ac:spMkLst>
        </pc:spChg>
        <pc:spChg chg="del">
          <ac:chgData name="Susan Rigsby" userId="9ae66913-18ae-4d27-b148-d14d35632a99" providerId="ADAL" clId="{D028C11D-26F5-4011-B132-E73B4D551221}" dt="2022-11-10T11:18:10.566" v="149" actId="478"/>
          <ac:spMkLst>
            <pc:docMk/>
            <pc:sldMk cId="2367221745" sldId="332"/>
            <ac:spMk id="4" creationId="{4A91E6BF-DB8B-D793-4650-677BE7822FD4}"/>
          </ac:spMkLst>
        </pc:spChg>
        <pc:spChg chg="del">
          <ac:chgData name="Susan Rigsby" userId="9ae66913-18ae-4d27-b148-d14d35632a99" providerId="ADAL" clId="{D028C11D-26F5-4011-B132-E73B4D551221}" dt="2022-11-10T11:18:11.513" v="150" actId="478"/>
          <ac:spMkLst>
            <pc:docMk/>
            <pc:sldMk cId="2367221745" sldId="332"/>
            <ac:spMk id="5" creationId="{1A2B1F11-9D9A-1FE5-CDA8-13D0FE0DE5CB}"/>
          </ac:spMkLst>
        </pc:spChg>
        <pc:spChg chg="del">
          <ac:chgData name="Susan Rigsby" userId="9ae66913-18ae-4d27-b148-d14d35632a99" providerId="ADAL" clId="{D028C11D-26F5-4011-B132-E73B4D551221}" dt="2022-11-10T11:18:12.635" v="151" actId="478"/>
          <ac:spMkLst>
            <pc:docMk/>
            <pc:sldMk cId="2367221745" sldId="332"/>
            <ac:spMk id="6" creationId="{47FC0D73-BB33-1A8F-CDF8-AA5F5D8384F3}"/>
          </ac:spMkLst>
        </pc:spChg>
        <pc:spChg chg="del">
          <ac:chgData name="Susan Rigsby" userId="9ae66913-18ae-4d27-b148-d14d35632a99" providerId="ADAL" clId="{D028C11D-26F5-4011-B132-E73B4D551221}" dt="2022-11-10T11:18:14.538" v="152" actId="478"/>
          <ac:spMkLst>
            <pc:docMk/>
            <pc:sldMk cId="2367221745" sldId="332"/>
            <ac:spMk id="7" creationId="{BC701E29-0E94-60C2-D821-6BA979445864}"/>
          </ac:spMkLst>
        </pc:spChg>
        <pc:spChg chg="del">
          <ac:chgData name="Susan Rigsby" userId="9ae66913-18ae-4d27-b148-d14d35632a99" providerId="ADAL" clId="{D028C11D-26F5-4011-B132-E73B4D551221}" dt="2022-11-10T11:18:23.459" v="156" actId="478"/>
          <ac:spMkLst>
            <pc:docMk/>
            <pc:sldMk cId="2367221745" sldId="332"/>
            <ac:spMk id="8" creationId="{3C7D2AD9-F2C6-9111-80F7-356E37304800}"/>
          </ac:spMkLst>
        </pc:spChg>
        <pc:spChg chg="del">
          <ac:chgData name="Susan Rigsby" userId="9ae66913-18ae-4d27-b148-d14d35632a99" providerId="ADAL" clId="{D028C11D-26F5-4011-B132-E73B4D551221}" dt="2022-11-10T11:18:17.448" v="153" actId="478"/>
          <ac:spMkLst>
            <pc:docMk/>
            <pc:sldMk cId="2367221745" sldId="332"/>
            <ac:spMk id="9" creationId="{0594550C-BCA7-CD21-6333-27AEECDA17EB}"/>
          </ac:spMkLst>
        </pc:spChg>
        <pc:spChg chg="del">
          <ac:chgData name="Susan Rigsby" userId="9ae66913-18ae-4d27-b148-d14d35632a99" providerId="ADAL" clId="{D028C11D-26F5-4011-B132-E73B4D551221}" dt="2022-11-10T11:18:24.885" v="157" actId="478"/>
          <ac:spMkLst>
            <pc:docMk/>
            <pc:sldMk cId="2367221745" sldId="332"/>
            <ac:spMk id="10" creationId="{3F4BE066-0602-D6BF-8204-50139CD21530}"/>
          </ac:spMkLst>
        </pc:spChg>
        <pc:spChg chg="del">
          <ac:chgData name="Susan Rigsby" userId="9ae66913-18ae-4d27-b148-d14d35632a99" providerId="ADAL" clId="{D028C11D-26F5-4011-B132-E73B4D551221}" dt="2022-11-10T11:18:18.495" v="154" actId="478"/>
          <ac:spMkLst>
            <pc:docMk/>
            <pc:sldMk cId="2367221745" sldId="332"/>
            <ac:spMk id="11" creationId="{17DC2A55-AF85-6369-7E3B-EB9BDEDFB385}"/>
          </ac:spMkLst>
        </pc:spChg>
        <pc:spChg chg="del">
          <ac:chgData name="Susan Rigsby" userId="9ae66913-18ae-4d27-b148-d14d35632a99" providerId="ADAL" clId="{D028C11D-26F5-4011-B132-E73B4D551221}" dt="2022-11-10T11:18:28.302" v="158" actId="478"/>
          <ac:spMkLst>
            <pc:docMk/>
            <pc:sldMk cId="2367221745" sldId="332"/>
            <ac:spMk id="12" creationId="{72E375AC-C68D-778A-E738-FC41306DAF4E}"/>
          </ac:spMkLst>
        </pc:spChg>
        <pc:spChg chg="del">
          <ac:chgData name="Susan Rigsby" userId="9ae66913-18ae-4d27-b148-d14d35632a99" providerId="ADAL" clId="{D028C11D-26F5-4011-B132-E73B4D551221}" dt="2022-11-10T11:18:21.151" v="155" actId="478"/>
          <ac:spMkLst>
            <pc:docMk/>
            <pc:sldMk cId="2367221745" sldId="332"/>
            <ac:spMk id="13" creationId="{FF3981F9-A02D-2194-40BF-E5E2D6728DDF}"/>
          </ac:spMkLst>
        </pc:spChg>
        <pc:spChg chg="del">
          <ac:chgData name="Susan Rigsby" userId="9ae66913-18ae-4d27-b148-d14d35632a99" providerId="ADAL" clId="{D028C11D-26F5-4011-B132-E73B4D551221}" dt="2022-11-10T11:18:30.546" v="159" actId="478"/>
          <ac:spMkLst>
            <pc:docMk/>
            <pc:sldMk cId="2367221745" sldId="332"/>
            <ac:spMk id="14" creationId="{750AFF81-7012-0C93-881D-F9BB55E4E870}"/>
          </ac:spMkLst>
        </pc:spChg>
        <pc:spChg chg="del">
          <ac:chgData name="Susan Rigsby" userId="9ae66913-18ae-4d27-b148-d14d35632a99" providerId="ADAL" clId="{D028C11D-26F5-4011-B132-E73B4D551221}" dt="2022-11-10T11:19:01.413" v="160" actId="478"/>
          <ac:spMkLst>
            <pc:docMk/>
            <pc:sldMk cId="2367221745" sldId="332"/>
            <ac:spMk id="15" creationId="{45EE1979-1058-B125-1CA9-2A8FD05D5069}"/>
          </ac:spMkLst>
        </pc:spChg>
        <pc:spChg chg="del">
          <ac:chgData name="Susan Rigsby" userId="9ae66913-18ae-4d27-b148-d14d35632a99" providerId="ADAL" clId="{D028C11D-26F5-4011-B132-E73B4D551221}" dt="2022-11-10T11:19:02.484" v="161" actId="478"/>
          <ac:spMkLst>
            <pc:docMk/>
            <pc:sldMk cId="2367221745" sldId="332"/>
            <ac:spMk id="16" creationId="{05464CAC-B327-2B6B-D991-37B3D5961376}"/>
          </ac:spMkLst>
        </pc:spChg>
      </pc:sldChg>
      <pc:sldChg chg="delSp del mod">
        <pc:chgData name="Susan Rigsby" userId="9ae66913-18ae-4d27-b148-d14d35632a99" providerId="ADAL" clId="{D028C11D-26F5-4011-B132-E73B4D551221}" dt="2022-11-10T11:20:10.482" v="171" actId="47"/>
        <pc:sldMkLst>
          <pc:docMk/>
          <pc:sldMk cId="3270464435" sldId="333"/>
        </pc:sldMkLst>
        <pc:spChg chg="del">
          <ac:chgData name="Susan Rigsby" userId="9ae66913-18ae-4d27-b148-d14d35632a99" providerId="ADAL" clId="{D028C11D-26F5-4011-B132-E73B4D551221}" dt="2022-11-10T11:19:43.007" v="162" actId="478"/>
          <ac:spMkLst>
            <pc:docMk/>
            <pc:sldMk cId="3270464435" sldId="333"/>
            <ac:spMk id="3" creationId="{0E57AC98-CB83-71C0-27DD-E5B957226512}"/>
          </ac:spMkLst>
        </pc:spChg>
        <pc:spChg chg="del">
          <ac:chgData name="Susan Rigsby" userId="9ae66913-18ae-4d27-b148-d14d35632a99" providerId="ADAL" clId="{D028C11D-26F5-4011-B132-E73B4D551221}" dt="2022-11-10T11:19:48.834" v="165" actId="478"/>
          <ac:spMkLst>
            <pc:docMk/>
            <pc:sldMk cId="3270464435" sldId="333"/>
            <ac:spMk id="4" creationId="{A0A19B9E-B3EB-4D0E-BB7C-263193406450}"/>
          </ac:spMkLst>
        </pc:spChg>
        <pc:spChg chg="del">
          <ac:chgData name="Susan Rigsby" userId="9ae66913-18ae-4d27-b148-d14d35632a99" providerId="ADAL" clId="{D028C11D-26F5-4011-B132-E73B4D551221}" dt="2022-11-10T11:19:45.732" v="163" actId="478"/>
          <ac:spMkLst>
            <pc:docMk/>
            <pc:sldMk cId="3270464435" sldId="333"/>
            <ac:spMk id="7" creationId="{E06AA745-0080-754D-F038-740DB11EBF66}"/>
          </ac:spMkLst>
        </pc:spChg>
        <pc:spChg chg="del">
          <ac:chgData name="Susan Rigsby" userId="9ae66913-18ae-4d27-b148-d14d35632a99" providerId="ADAL" clId="{D028C11D-26F5-4011-B132-E73B4D551221}" dt="2022-11-10T11:19:47.102" v="164" actId="478"/>
          <ac:spMkLst>
            <pc:docMk/>
            <pc:sldMk cId="3270464435" sldId="333"/>
            <ac:spMk id="8" creationId="{60A3C37F-F8FB-4E25-4ED5-6DF38E54EF9B}"/>
          </ac:spMkLst>
        </pc:spChg>
        <pc:spChg chg="del">
          <ac:chgData name="Susan Rigsby" userId="9ae66913-18ae-4d27-b148-d14d35632a99" providerId="ADAL" clId="{D028C11D-26F5-4011-B132-E73B4D551221}" dt="2022-11-10T11:19:50.855" v="166" actId="478"/>
          <ac:spMkLst>
            <pc:docMk/>
            <pc:sldMk cId="3270464435" sldId="333"/>
            <ac:spMk id="9" creationId="{0E049DAE-12A5-C2A1-781F-067EFED0B923}"/>
          </ac:spMkLst>
        </pc:spChg>
        <pc:spChg chg="del">
          <ac:chgData name="Susan Rigsby" userId="9ae66913-18ae-4d27-b148-d14d35632a99" providerId="ADAL" clId="{D028C11D-26F5-4011-B132-E73B4D551221}" dt="2022-11-10T11:19:52.549" v="167" actId="478"/>
          <ac:spMkLst>
            <pc:docMk/>
            <pc:sldMk cId="3270464435" sldId="333"/>
            <ac:spMk id="10" creationId="{266CDE98-9F89-25F9-EEF4-F971E47A1280}"/>
          </ac:spMkLst>
        </pc:spChg>
      </pc:sldChg>
      <pc:sldChg chg="del">
        <pc:chgData name="Susan Rigsby" userId="9ae66913-18ae-4d27-b148-d14d35632a99" providerId="ADAL" clId="{D028C11D-26F5-4011-B132-E73B4D551221}" dt="2022-11-10T11:24:23.336" v="476" actId="47"/>
        <pc:sldMkLst>
          <pc:docMk/>
          <pc:sldMk cId="2904844788" sldId="334"/>
        </pc:sldMkLst>
      </pc:sldChg>
      <pc:sldChg chg="delSp modSp mod">
        <pc:chgData name="Susan Rigsby" userId="9ae66913-18ae-4d27-b148-d14d35632a99" providerId="ADAL" clId="{D028C11D-26F5-4011-B132-E73B4D551221}" dt="2022-11-10T12:04:31.792" v="999" actId="478"/>
        <pc:sldMkLst>
          <pc:docMk/>
          <pc:sldMk cId="3101825566" sldId="335"/>
        </pc:sldMkLst>
        <pc:spChg chg="mod">
          <ac:chgData name="Susan Rigsby" userId="9ae66913-18ae-4d27-b148-d14d35632a99" providerId="ADAL" clId="{D028C11D-26F5-4011-B132-E73B4D551221}" dt="2022-11-10T11:30:22.682" v="565" actId="20577"/>
          <ac:spMkLst>
            <pc:docMk/>
            <pc:sldMk cId="3101825566" sldId="335"/>
            <ac:spMk id="2" creationId="{53272F82-1896-6886-1CAA-7578F2B18A47}"/>
          </ac:spMkLst>
        </pc:spChg>
        <pc:spChg chg="del">
          <ac:chgData name="Susan Rigsby" userId="9ae66913-18ae-4d27-b148-d14d35632a99" providerId="ADAL" clId="{D028C11D-26F5-4011-B132-E73B4D551221}" dt="2022-11-10T11:29:01.968" v="548" actId="478"/>
          <ac:spMkLst>
            <pc:docMk/>
            <pc:sldMk cId="3101825566" sldId="335"/>
            <ac:spMk id="3" creationId="{48DFC8E4-2E49-18B3-7600-5C3A060B90C6}"/>
          </ac:spMkLst>
        </pc:spChg>
        <pc:spChg chg="del">
          <ac:chgData name="Susan Rigsby" userId="9ae66913-18ae-4d27-b148-d14d35632a99" providerId="ADAL" clId="{D028C11D-26F5-4011-B132-E73B4D551221}" dt="2022-11-10T11:29:24.044" v="550" actId="478"/>
          <ac:spMkLst>
            <pc:docMk/>
            <pc:sldMk cId="3101825566" sldId="335"/>
            <ac:spMk id="4" creationId="{FDD4538A-A3F1-66AC-0155-85CE514EE013}"/>
          </ac:spMkLst>
        </pc:spChg>
        <pc:spChg chg="del">
          <ac:chgData name="Susan Rigsby" userId="9ae66913-18ae-4d27-b148-d14d35632a99" providerId="ADAL" clId="{D028C11D-26F5-4011-B132-E73B4D551221}" dt="2022-11-10T11:29:29.118" v="552" actId="478"/>
          <ac:spMkLst>
            <pc:docMk/>
            <pc:sldMk cId="3101825566" sldId="335"/>
            <ac:spMk id="5" creationId="{B77A5126-23C1-AE99-DC77-7C4B187B81DC}"/>
          </ac:spMkLst>
        </pc:spChg>
        <pc:spChg chg="del">
          <ac:chgData name="Susan Rigsby" userId="9ae66913-18ae-4d27-b148-d14d35632a99" providerId="ADAL" clId="{D028C11D-26F5-4011-B132-E73B4D551221}" dt="2022-11-10T11:29:34.299" v="554" actId="478"/>
          <ac:spMkLst>
            <pc:docMk/>
            <pc:sldMk cId="3101825566" sldId="335"/>
            <ac:spMk id="6" creationId="{07B67BB0-8CF0-8D6C-2DDC-C9EC480D3457}"/>
          </ac:spMkLst>
        </pc:spChg>
        <pc:spChg chg="del">
          <ac:chgData name="Susan Rigsby" userId="9ae66913-18ae-4d27-b148-d14d35632a99" providerId="ADAL" clId="{D028C11D-26F5-4011-B132-E73B4D551221}" dt="2022-11-10T11:29:08.361" v="549" actId="478"/>
          <ac:spMkLst>
            <pc:docMk/>
            <pc:sldMk cId="3101825566" sldId="335"/>
            <ac:spMk id="7" creationId="{AD2B2A63-A4AE-BC1C-3C3E-D6098ACE24BA}"/>
          </ac:spMkLst>
        </pc:spChg>
        <pc:spChg chg="mod">
          <ac:chgData name="Susan Rigsby" userId="9ae66913-18ae-4d27-b148-d14d35632a99" providerId="ADAL" clId="{D028C11D-26F5-4011-B132-E73B4D551221}" dt="2022-11-10T11:36:28.729" v="652" actId="20577"/>
          <ac:spMkLst>
            <pc:docMk/>
            <pc:sldMk cId="3101825566" sldId="335"/>
            <ac:spMk id="8" creationId="{E9F1B4E6-8944-A94D-8DFA-957F8611B58C}"/>
          </ac:spMkLst>
        </pc:spChg>
        <pc:spChg chg="del">
          <ac:chgData name="Susan Rigsby" userId="9ae66913-18ae-4d27-b148-d14d35632a99" providerId="ADAL" clId="{D028C11D-26F5-4011-B132-E73B4D551221}" dt="2022-11-10T11:29:27.751" v="551" actId="478"/>
          <ac:spMkLst>
            <pc:docMk/>
            <pc:sldMk cId="3101825566" sldId="335"/>
            <ac:spMk id="9" creationId="{67990A14-C4F5-7BDF-1B73-69A63A739CED}"/>
          </ac:spMkLst>
        </pc:spChg>
        <pc:spChg chg="del">
          <ac:chgData name="Susan Rigsby" userId="9ae66913-18ae-4d27-b148-d14d35632a99" providerId="ADAL" clId="{D028C11D-26F5-4011-B132-E73B4D551221}" dt="2022-11-10T11:29:49.560" v="558" actId="478"/>
          <ac:spMkLst>
            <pc:docMk/>
            <pc:sldMk cId="3101825566" sldId="335"/>
            <ac:spMk id="10" creationId="{F471558B-B7CC-F630-373D-A735FA44E75E}"/>
          </ac:spMkLst>
        </pc:spChg>
        <pc:spChg chg="del">
          <ac:chgData name="Susan Rigsby" userId="9ae66913-18ae-4d27-b148-d14d35632a99" providerId="ADAL" clId="{D028C11D-26F5-4011-B132-E73B4D551221}" dt="2022-11-10T11:29:32.793" v="553" actId="478"/>
          <ac:spMkLst>
            <pc:docMk/>
            <pc:sldMk cId="3101825566" sldId="335"/>
            <ac:spMk id="11" creationId="{824F8D15-2906-BFB4-5C3A-D197E41A9AA1}"/>
          </ac:spMkLst>
        </pc:spChg>
        <pc:spChg chg="del">
          <ac:chgData name="Susan Rigsby" userId="9ae66913-18ae-4d27-b148-d14d35632a99" providerId="ADAL" clId="{D028C11D-26F5-4011-B132-E73B4D551221}" dt="2022-11-10T11:29:43.410" v="557" actId="478"/>
          <ac:spMkLst>
            <pc:docMk/>
            <pc:sldMk cId="3101825566" sldId="335"/>
            <ac:spMk id="12" creationId="{4154CC83-8F2F-231B-22BA-99C70270F40E}"/>
          </ac:spMkLst>
        </pc:spChg>
        <pc:spChg chg="del">
          <ac:chgData name="Susan Rigsby" userId="9ae66913-18ae-4d27-b148-d14d35632a99" providerId="ADAL" clId="{D028C11D-26F5-4011-B132-E73B4D551221}" dt="2022-11-10T11:29:37.130" v="555" actId="478"/>
          <ac:spMkLst>
            <pc:docMk/>
            <pc:sldMk cId="3101825566" sldId="335"/>
            <ac:spMk id="13" creationId="{9FD01138-CB0A-850D-B738-BD3EB337443B}"/>
          </ac:spMkLst>
        </pc:spChg>
        <pc:spChg chg="del">
          <ac:chgData name="Susan Rigsby" userId="9ae66913-18ae-4d27-b148-d14d35632a99" providerId="ADAL" clId="{D028C11D-26F5-4011-B132-E73B4D551221}" dt="2022-11-10T11:29:39.802" v="556" actId="478"/>
          <ac:spMkLst>
            <pc:docMk/>
            <pc:sldMk cId="3101825566" sldId="335"/>
            <ac:spMk id="14" creationId="{EEE5C0B0-ADCF-D5F3-DF88-C6785A60F3C6}"/>
          </ac:spMkLst>
        </pc:spChg>
        <pc:spChg chg="del">
          <ac:chgData name="Susan Rigsby" userId="9ae66913-18ae-4d27-b148-d14d35632a99" providerId="ADAL" clId="{D028C11D-26F5-4011-B132-E73B4D551221}" dt="2022-11-10T12:04:31.792" v="999" actId="478"/>
          <ac:spMkLst>
            <pc:docMk/>
            <pc:sldMk cId="3101825566" sldId="335"/>
            <ac:spMk id="15" creationId="{DDB53566-274B-9482-AF75-E510B3FB3F8A}"/>
          </ac:spMkLst>
        </pc:spChg>
        <pc:spChg chg="del">
          <ac:chgData name="Susan Rigsby" userId="9ae66913-18ae-4d27-b148-d14d35632a99" providerId="ADAL" clId="{D028C11D-26F5-4011-B132-E73B4D551221}" dt="2022-11-10T12:04:29.541" v="998" actId="478"/>
          <ac:spMkLst>
            <pc:docMk/>
            <pc:sldMk cId="3101825566" sldId="335"/>
            <ac:spMk id="16" creationId="{8AA5515D-1ACB-20F6-57BD-11BD7B38E454}"/>
          </ac:spMkLst>
        </pc:spChg>
      </pc:sldChg>
      <pc:sldChg chg="modSp add del mod">
        <pc:chgData name="Susan Rigsby" userId="9ae66913-18ae-4d27-b148-d14d35632a99" providerId="ADAL" clId="{D028C11D-26F5-4011-B132-E73B4D551221}" dt="2022-11-10T11:18:04.714" v="147" actId="47"/>
        <pc:sldMkLst>
          <pc:docMk/>
          <pc:sldMk cId="2691489510" sldId="336"/>
        </pc:sldMkLst>
        <pc:spChg chg="mod">
          <ac:chgData name="Susan Rigsby" userId="9ae66913-18ae-4d27-b148-d14d35632a99" providerId="ADAL" clId="{D028C11D-26F5-4011-B132-E73B4D551221}" dt="2022-11-10T11:16:29.918" v="144" actId="20577"/>
          <ac:spMkLst>
            <pc:docMk/>
            <pc:sldMk cId="2691489510" sldId="336"/>
            <ac:spMk id="2" creationId="{EDB1B33A-236C-765B-E860-CC558A2AA593}"/>
          </ac:spMkLst>
        </pc:spChg>
        <pc:spChg chg="mod">
          <ac:chgData name="Susan Rigsby" userId="9ae66913-18ae-4d27-b148-d14d35632a99" providerId="ADAL" clId="{D028C11D-26F5-4011-B132-E73B4D551221}" dt="2022-11-10T11:16:35.788" v="146" actId="6549"/>
          <ac:spMkLst>
            <pc:docMk/>
            <pc:sldMk cId="2691489510" sldId="336"/>
            <ac:spMk id="8" creationId="{DBE64039-66E0-770C-F11B-F5DDDF5B4085}"/>
          </ac:spMkLst>
        </pc:spChg>
      </pc:sldChg>
      <pc:sldChg chg="delSp modSp mod">
        <pc:chgData name="Susan Rigsby" userId="9ae66913-18ae-4d27-b148-d14d35632a99" providerId="ADAL" clId="{D028C11D-26F5-4011-B132-E73B4D551221}" dt="2022-11-10T11:31:58.602" v="592" actId="255"/>
        <pc:sldMkLst>
          <pc:docMk/>
          <pc:sldMk cId="565271568" sldId="337"/>
        </pc:sldMkLst>
        <pc:spChg chg="mod">
          <ac:chgData name="Susan Rigsby" userId="9ae66913-18ae-4d27-b148-d14d35632a99" providerId="ADAL" clId="{D028C11D-26F5-4011-B132-E73B4D551221}" dt="2022-11-10T11:30:55.475" v="571" actId="20577"/>
          <ac:spMkLst>
            <pc:docMk/>
            <pc:sldMk cId="565271568" sldId="337"/>
            <ac:spMk id="2" creationId="{93DB6D26-F8F9-A78F-C65F-80EFAC461F2C}"/>
          </ac:spMkLst>
        </pc:spChg>
        <pc:spChg chg="del">
          <ac:chgData name="Susan Rigsby" userId="9ae66913-18ae-4d27-b148-d14d35632a99" providerId="ADAL" clId="{D028C11D-26F5-4011-B132-E73B4D551221}" dt="2022-11-10T11:31:05.202" v="575" actId="478"/>
          <ac:spMkLst>
            <pc:docMk/>
            <pc:sldMk cId="565271568" sldId="337"/>
            <ac:spMk id="3" creationId="{BA96155B-278C-864C-126E-1A3478C8444B}"/>
          </ac:spMkLst>
        </pc:spChg>
        <pc:spChg chg="del">
          <ac:chgData name="Susan Rigsby" userId="9ae66913-18ae-4d27-b148-d14d35632a99" providerId="ADAL" clId="{D028C11D-26F5-4011-B132-E73B4D551221}" dt="2022-11-10T11:31:06.617" v="576" actId="478"/>
          <ac:spMkLst>
            <pc:docMk/>
            <pc:sldMk cId="565271568" sldId="337"/>
            <ac:spMk id="4" creationId="{85699344-A956-4708-E395-AAB2293CA47C}"/>
          </ac:spMkLst>
        </pc:spChg>
        <pc:spChg chg="del">
          <ac:chgData name="Susan Rigsby" userId="9ae66913-18ae-4d27-b148-d14d35632a99" providerId="ADAL" clId="{D028C11D-26F5-4011-B132-E73B4D551221}" dt="2022-11-10T11:31:08.038" v="577" actId="478"/>
          <ac:spMkLst>
            <pc:docMk/>
            <pc:sldMk cId="565271568" sldId="337"/>
            <ac:spMk id="5" creationId="{7AC05C92-8B74-C07A-42E4-8F94B2404E6C}"/>
          </ac:spMkLst>
        </pc:spChg>
        <pc:spChg chg="del">
          <ac:chgData name="Susan Rigsby" userId="9ae66913-18ae-4d27-b148-d14d35632a99" providerId="ADAL" clId="{D028C11D-26F5-4011-B132-E73B4D551221}" dt="2022-11-10T11:31:09.315" v="578" actId="478"/>
          <ac:spMkLst>
            <pc:docMk/>
            <pc:sldMk cId="565271568" sldId="337"/>
            <ac:spMk id="6" creationId="{9A25FF09-162A-7B66-D7F1-DCC075AE6EA1}"/>
          </ac:spMkLst>
        </pc:spChg>
        <pc:spChg chg="del">
          <ac:chgData name="Susan Rigsby" userId="9ae66913-18ae-4d27-b148-d14d35632a99" providerId="ADAL" clId="{D028C11D-26F5-4011-B132-E73B4D551221}" dt="2022-11-10T11:31:12.327" v="579" actId="478"/>
          <ac:spMkLst>
            <pc:docMk/>
            <pc:sldMk cId="565271568" sldId="337"/>
            <ac:spMk id="7" creationId="{41ABD6B6-8EB1-9B5E-12AD-312343B67BFE}"/>
          </ac:spMkLst>
        </pc:spChg>
        <pc:spChg chg="mod">
          <ac:chgData name="Susan Rigsby" userId="9ae66913-18ae-4d27-b148-d14d35632a99" providerId="ADAL" clId="{D028C11D-26F5-4011-B132-E73B4D551221}" dt="2022-11-10T11:31:58.602" v="592" actId="255"/>
          <ac:spMkLst>
            <pc:docMk/>
            <pc:sldMk cId="565271568" sldId="337"/>
            <ac:spMk id="8" creationId="{A93DA203-4BFC-D687-A4F8-0DE6B67536AA}"/>
          </ac:spMkLst>
        </pc:spChg>
        <pc:spChg chg="del">
          <ac:chgData name="Susan Rigsby" userId="9ae66913-18ae-4d27-b148-d14d35632a99" providerId="ADAL" clId="{D028C11D-26F5-4011-B132-E73B4D551221}" dt="2022-11-10T11:31:13.848" v="580" actId="478"/>
          <ac:spMkLst>
            <pc:docMk/>
            <pc:sldMk cId="565271568" sldId="337"/>
            <ac:spMk id="9" creationId="{CAA91E50-E535-7B40-FFFD-C5F10E40D169}"/>
          </ac:spMkLst>
        </pc:spChg>
        <pc:spChg chg="del">
          <ac:chgData name="Susan Rigsby" userId="9ae66913-18ae-4d27-b148-d14d35632a99" providerId="ADAL" clId="{D028C11D-26F5-4011-B132-E73B4D551221}" dt="2022-11-10T11:31:23.512" v="584" actId="478"/>
          <ac:spMkLst>
            <pc:docMk/>
            <pc:sldMk cId="565271568" sldId="337"/>
            <ac:spMk id="10" creationId="{D3400B79-FDC7-A14D-6BC4-B0A3975CA838}"/>
          </ac:spMkLst>
        </pc:spChg>
        <pc:spChg chg="del">
          <ac:chgData name="Susan Rigsby" userId="9ae66913-18ae-4d27-b148-d14d35632a99" providerId="ADAL" clId="{D028C11D-26F5-4011-B132-E73B4D551221}" dt="2022-11-10T11:31:15.334" v="581" actId="478"/>
          <ac:spMkLst>
            <pc:docMk/>
            <pc:sldMk cId="565271568" sldId="337"/>
            <ac:spMk id="11" creationId="{4DC2BBAE-F1D9-1A1A-CA91-2C34B8FF8062}"/>
          </ac:spMkLst>
        </pc:spChg>
        <pc:spChg chg="del">
          <ac:chgData name="Susan Rigsby" userId="9ae66913-18ae-4d27-b148-d14d35632a99" providerId="ADAL" clId="{D028C11D-26F5-4011-B132-E73B4D551221}" dt="2022-11-10T11:31:25.358" v="585" actId="478"/>
          <ac:spMkLst>
            <pc:docMk/>
            <pc:sldMk cId="565271568" sldId="337"/>
            <ac:spMk id="12" creationId="{37808C24-CD10-7A62-54D1-B79706C440CE}"/>
          </ac:spMkLst>
        </pc:spChg>
        <pc:spChg chg="del">
          <ac:chgData name="Susan Rigsby" userId="9ae66913-18ae-4d27-b148-d14d35632a99" providerId="ADAL" clId="{D028C11D-26F5-4011-B132-E73B4D551221}" dt="2022-11-10T11:31:17.680" v="582" actId="478"/>
          <ac:spMkLst>
            <pc:docMk/>
            <pc:sldMk cId="565271568" sldId="337"/>
            <ac:spMk id="13" creationId="{E5F1954B-8213-F38C-8D7B-642E977DB3F3}"/>
          </ac:spMkLst>
        </pc:spChg>
        <pc:spChg chg="del">
          <ac:chgData name="Susan Rigsby" userId="9ae66913-18ae-4d27-b148-d14d35632a99" providerId="ADAL" clId="{D028C11D-26F5-4011-B132-E73B4D551221}" dt="2022-11-10T11:31:27.594" v="586" actId="478"/>
          <ac:spMkLst>
            <pc:docMk/>
            <pc:sldMk cId="565271568" sldId="337"/>
            <ac:spMk id="14" creationId="{C3BB27D7-54FD-6007-4D33-A9AEB3C8E94B}"/>
          </ac:spMkLst>
        </pc:spChg>
        <pc:spChg chg="del mod">
          <ac:chgData name="Susan Rigsby" userId="9ae66913-18ae-4d27-b148-d14d35632a99" providerId="ADAL" clId="{D028C11D-26F5-4011-B132-E73B4D551221}" dt="2022-11-10T11:31:01.184" v="573" actId="478"/>
          <ac:spMkLst>
            <pc:docMk/>
            <pc:sldMk cId="565271568" sldId="337"/>
            <ac:spMk id="15" creationId="{7EAF0819-83BD-AFAD-8C2A-D3A1934917D8}"/>
          </ac:spMkLst>
        </pc:spChg>
        <pc:spChg chg="del">
          <ac:chgData name="Susan Rigsby" userId="9ae66913-18ae-4d27-b148-d14d35632a99" providerId="ADAL" clId="{D028C11D-26F5-4011-B132-E73B4D551221}" dt="2022-11-10T11:31:03.232" v="574" actId="478"/>
          <ac:spMkLst>
            <pc:docMk/>
            <pc:sldMk cId="565271568" sldId="337"/>
            <ac:spMk id="16" creationId="{F35D5742-509F-CB22-3196-8F0B2197AC91}"/>
          </ac:spMkLst>
        </pc:spChg>
      </pc:sldChg>
      <pc:sldChg chg="modSp add mod ord">
        <pc:chgData name="Susan Rigsby" userId="9ae66913-18ae-4d27-b148-d14d35632a99" providerId="ADAL" clId="{D028C11D-26F5-4011-B132-E73B4D551221}" dt="2022-11-10T11:23:58.206" v="475" actId="179"/>
        <pc:sldMkLst>
          <pc:docMk/>
          <pc:sldMk cId="1019730632" sldId="338"/>
        </pc:sldMkLst>
        <pc:spChg chg="mod">
          <ac:chgData name="Susan Rigsby" userId="9ae66913-18ae-4d27-b148-d14d35632a99" providerId="ADAL" clId="{D028C11D-26F5-4011-B132-E73B4D551221}" dt="2022-11-10T11:20:44.896" v="264" actId="20577"/>
          <ac:spMkLst>
            <pc:docMk/>
            <pc:sldMk cId="1019730632" sldId="338"/>
            <ac:spMk id="2" creationId="{EDB1B33A-236C-765B-E860-CC558A2AA593}"/>
          </ac:spMkLst>
        </pc:spChg>
        <pc:spChg chg="mod">
          <ac:chgData name="Susan Rigsby" userId="9ae66913-18ae-4d27-b148-d14d35632a99" providerId="ADAL" clId="{D028C11D-26F5-4011-B132-E73B4D551221}" dt="2022-11-10T11:23:58.206" v="475" actId="179"/>
          <ac:spMkLst>
            <pc:docMk/>
            <pc:sldMk cId="1019730632" sldId="338"/>
            <ac:spMk id="8" creationId="{DBE64039-66E0-770C-F11B-F5DDDF5B4085}"/>
          </ac:spMkLst>
        </pc:spChg>
      </pc:sldChg>
      <pc:sldChg chg="modSp add mod">
        <pc:chgData name="Susan Rigsby" userId="9ae66913-18ae-4d27-b148-d14d35632a99" providerId="ADAL" clId="{D028C11D-26F5-4011-B132-E73B4D551221}" dt="2022-11-10T11:25:17.367" v="512" actId="5793"/>
        <pc:sldMkLst>
          <pc:docMk/>
          <pc:sldMk cId="2359591236" sldId="339"/>
        </pc:sldMkLst>
        <pc:spChg chg="mod">
          <ac:chgData name="Susan Rigsby" userId="9ae66913-18ae-4d27-b148-d14d35632a99" providerId="ADAL" clId="{D028C11D-26F5-4011-B132-E73B4D551221}" dt="2022-11-10T11:24:42.363" v="506" actId="20577"/>
          <ac:spMkLst>
            <pc:docMk/>
            <pc:sldMk cId="2359591236" sldId="339"/>
            <ac:spMk id="2" creationId="{EDB1B33A-236C-765B-E860-CC558A2AA593}"/>
          </ac:spMkLst>
        </pc:spChg>
        <pc:spChg chg="mod">
          <ac:chgData name="Susan Rigsby" userId="9ae66913-18ae-4d27-b148-d14d35632a99" providerId="ADAL" clId="{D028C11D-26F5-4011-B132-E73B4D551221}" dt="2022-11-10T11:25:17.367" v="512" actId="5793"/>
          <ac:spMkLst>
            <pc:docMk/>
            <pc:sldMk cId="2359591236" sldId="339"/>
            <ac:spMk id="8" creationId="{DBE64039-66E0-770C-F11B-F5DDDF5B4085}"/>
          </ac:spMkLst>
        </pc:spChg>
      </pc:sldChg>
      <pc:sldChg chg="add">
        <pc:chgData name="Susan Rigsby" userId="9ae66913-18ae-4d27-b148-d14d35632a99" providerId="ADAL" clId="{D028C11D-26F5-4011-B132-E73B4D551221}" dt="2022-11-10T11:27:40.630" v="516" actId="2890"/>
        <pc:sldMkLst>
          <pc:docMk/>
          <pc:sldMk cId="1284362403" sldId="340"/>
        </pc:sldMkLst>
      </pc:sldChg>
      <pc:sldChg chg="addSp delSp modSp new del mod">
        <pc:chgData name="Susan Rigsby" userId="9ae66913-18ae-4d27-b148-d14d35632a99" providerId="ADAL" clId="{D028C11D-26F5-4011-B132-E73B4D551221}" dt="2022-11-10T11:35:39.212" v="634" actId="47"/>
        <pc:sldMkLst>
          <pc:docMk/>
          <pc:sldMk cId="200402696" sldId="341"/>
        </pc:sldMkLst>
        <pc:spChg chg="del">
          <ac:chgData name="Susan Rigsby" userId="9ae66913-18ae-4d27-b148-d14d35632a99" providerId="ADAL" clId="{D028C11D-26F5-4011-B132-E73B4D551221}" dt="2022-11-10T11:32:47.442" v="594" actId="478"/>
          <ac:spMkLst>
            <pc:docMk/>
            <pc:sldMk cId="200402696" sldId="341"/>
            <ac:spMk id="2" creationId="{0CD19D06-FDFE-D13B-990A-BA6C6DB69B02}"/>
          </ac:spMkLst>
        </pc:spChg>
        <pc:spChg chg="mod">
          <ac:chgData name="Susan Rigsby" userId="9ae66913-18ae-4d27-b148-d14d35632a99" providerId="ADAL" clId="{D028C11D-26F5-4011-B132-E73B4D551221}" dt="2022-11-10T11:34:33.233" v="624"/>
          <ac:spMkLst>
            <pc:docMk/>
            <pc:sldMk cId="200402696" sldId="341"/>
            <ac:spMk id="3" creationId="{529A0A7A-4AF5-F4AE-1ADB-455D2327A103}"/>
          </ac:spMkLst>
        </pc:spChg>
        <pc:spChg chg="add del mod">
          <ac:chgData name="Susan Rigsby" userId="9ae66913-18ae-4d27-b148-d14d35632a99" providerId="ADAL" clId="{D028C11D-26F5-4011-B132-E73B4D551221}" dt="2022-11-10T11:35:10.120" v="632" actId="767"/>
          <ac:spMkLst>
            <pc:docMk/>
            <pc:sldMk cId="200402696" sldId="341"/>
            <ac:spMk id="4" creationId="{4A9A07E7-5C7F-898D-42B1-AA6E4F3FA877}"/>
          </ac:spMkLst>
        </pc:spChg>
      </pc:sldChg>
      <pc:sldChg chg="addSp delSp modSp add mod">
        <pc:chgData name="Susan Rigsby" userId="9ae66913-18ae-4d27-b148-d14d35632a99" providerId="ADAL" clId="{D028C11D-26F5-4011-B132-E73B4D551221}" dt="2022-11-10T11:51:12.025" v="963" actId="5793"/>
        <pc:sldMkLst>
          <pc:docMk/>
          <pc:sldMk cId="2803577656" sldId="342"/>
        </pc:sldMkLst>
        <pc:spChg chg="mod">
          <ac:chgData name="Susan Rigsby" userId="9ae66913-18ae-4d27-b148-d14d35632a99" providerId="ADAL" clId="{D028C11D-26F5-4011-B132-E73B4D551221}" dt="2022-11-10T11:49:42.661" v="700" actId="20577"/>
          <ac:spMkLst>
            <pc:docMk/>
            <pc:sldMk cId="2803577656" sldId="342"/>
            <ac:spMk id="2" creationId="{EDB1B33A-236C-765B-E860-CC558A2AA593}"/>
          </ac:spMkLst>
        </pc:spChg>
        <pc:spChg chg="add del mod">
          <ac:chgData name="Susan Rigsby" userId="9ae66913-18ae-4d27-b148-d14d35632a99" providerId="ADAL" clId="{D028C11D-26F5-4011-B132-E73B4D551221}" dt="2022-11-10T11:35:49.021" v="637" actId="478"/>
          <ac:spMkLst>
            <pc:docMk/>
            <pc:sldMk cId="2803577656" sldId="342"/>
            <ac:spMk id="4" creationId="{2B1DA849-A46E-EE3F-1909-293D11BBA0CE}"/>
          </ac:spMkLst>
        </pc:spChg>
        <pc:spChg chg="add mod">
          <ac:chgData name="Susan Rigsby" userId="9ae66913-18ae-4d27-b148-d14d35632a99" providerId="ADAL" clId="{D028C11D-26F5-4011-B132-E73B4D551221}" dt="2022-11-10T11:51:12.025" v="963" actId="5793"/>
          <ac:spMkLst>
            <pc:docMk/>
            <pc:sldMk cId="2803577656" sldId="342"/>
            <ac:spMk id="5" creationId="{6E70052F-EB81-5C10-D24A-B959A24D97CF}"/>
          </ac:spMkLst>
        </pc:spChg>
        <pc:spChg chg="del mod">
          <ac:chgData name="Susan Rigsby" userId="9ae66913-18ae-4d27-b148-d14d35632a99" providerId="ADAL" clId="{D028C11D-26F5-4011-B132-E73B4D551221}" dt="2022-11-10T11:35:45.878" v="636" actId="478"/>
          <ac:spMkLst>
            <pc:docMk/>
            <pc:sldMk cId="2803577656" sldId="342"/>
            <ac:spMk id="8" creationId="{DBE64039-66E0-770C-F11B-F5DDDF5B408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A3114B-0CDD-4419-A4DE-E0C29A2AE1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FC25048-78D1-4821-8E2B-7A77CCA12F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252186-C111-43A8-A0F7-F77FFDE4DF82}" type="datetimeFigureOut">
              <a:rPr lang="en-US" smtClean="0"/>
              <a:t>11/10/2022</a:t>
            </a:fld>
            <a:endParaRPr lang="en-US"/>
          </a:p>
        </p:txBody>
      </p:sp>
      <p:sp>
        <p:nvSpPr>
          <p:cNvPr id="4" name="Footer Placeholder 3">
            <a:extLst>
              <a:ext uri="{FF2B5EF4-FFF2-40B4-BE49-F238E27FC236}">
                <a16:creationId xmlns:a16="http://schemas.microsoft.com/office/drawing/2014/main" id="{01924695-047D-4CC8-8801-1AA37457E73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0F00293-63F6-438D-A9A8-024975FD55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56CFAD-C154-4C9C-AD01-665A5055065E}" type="slidenum">
              <a:rPr lang="en-US" smtClean="0"/>
              <a:t>‹#›</a:t>
            </a:fld>
            <a:endParaRPr lang="en-US"/>
          </a:p>
        </p:txBody>
      </p:sp>
    </p:spTree>
    <p:extLst>
      <p:ext uri="{BB962C8B-B14F-4D97-AF65-F5344CB8AC3E}">
        <p14:creationId xmlns:p14="http://schemas.microsoft.com/office/powerpoint/2010/main" val="3997879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2BBB5B-F3DE-41D7-B279-483D20E8E363}" type="datetimeFigureOut">
              <a:rPr lang="en-US" smtClean="0"/>
              <a:t>11/10/2022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B62BC0-7DC4-4569-951D-2BB9475345C6}" type="slidenum">
              <a:rPr lang="en-US" smtClean="0"/>
              <a:t>‹#›</a:t>
            </a:fld>
            <a:endParaRPr lang="en-US"/>
          </a:p>
        </p:txBody>
      </p:sp>
    </p:spTree>
    <p:extLst>
      <p:ext uri="{BB962C8B-B14F-4D97-AF65-F5344CB8AC3E}">
        <p14:creationId xmlns:p14="http://schemas.microsoft.com/office/powerpoint/2010/main" val="3344641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A325D4D-835D-41B6-9B16-A090AA088329}"/>
              </a:ext>
            </a:extLst>
          </p:cNvPr>
          <p:cNvSpPr>
            <a:spLocks noGrp="1"/>
          </p:cNvSpPr>
          <p:nvPr>
            <p:ph type="pic" sz="quarter" idx="10" hasCustomPrompt="1"/>
          </p:nvPr>
        </p:nvSpPr>
        <p:spPr>
          <a:xfrm>
            <a:off x="0" y="0"/>
            <a:ext cx="12192000" cy="6858000"/>
          </a:xfrm>
          <a:prstGeom prst="rect">
            <a:avLst/>
          </a:prstGeom>
        </p:spPr>
        <p:txBody>
          <a:bodyPr/>
          <a:lstStyle>
            <a:lvl1pPr marL="0" indent="0" algn="ctr">
              <a:buNone/>
              <a:defRPr/>
            </a:lvl1pPr>
          </a:lstStyle>
          <a:p>
            <a:r>
              <a:rPr lang="en-US"/>
              <a:t>Click to add photo</a:t>
            </a:r>
          </a:p>
        </p:txBody>
      </p:sp>
      <p:sp>
        <p:nvSpPr>
          <p:cNvPr id="3" name="Title 2">
            <a:extLst>
              <a:ext uri="{FF2B5EF4-FFF2-40B4-BE49-F238E27FC236}">
                <a16:creationId xmlns:a16="http://schemas.microsoft.com/office/drawing/2014/main" id="{D1D87D16-A856-42F4-9D8C-A0C1D482E52D}"/>
              </a:ext>
            </a:extLst>
          </p:cNvPr>
          <p:cNvSpPr>
            <a:spLocks noGrp="1"/>
          </p:cNvSpPr>
          <p:nvPr>
            <p:ph type="title" hasCustomPrompt="1"/>
          </p:nvPr>
        </p:nvSpPr>
        <p:spPr>
          <a:xfrm>
            <a:off x="0" y="2442052"/>
            <a:ext cx="12192000" cy="1425257"/>
          </a:xfrm>
          <a:prstGeom prst="rect">
            <a:avLst/>
          </a:prstGeom>
          <a:solidFill>
            <a:schemeClr val="accent4">
              <a:lumMod val="50000"/>
              <a:alpha val="55000"/>
            </a:schemeClr>
          </a:solidFill>
        </p:spPr>
        <p:txBody>
          <a:bodyPr anchor="ctr"/>
          <a:lstStyle>
            <a:lvl1pPr algn="ctr">
              <a:defRPr sz="6000" cap="all" spc="100" baseline="0">
                <a:solidFill>
                  <a:schemeClr val="accent1"/>
                </a:solidFill>
              </a:defRPr>
            </a:lvl1pPr>
          </a:lstStyle>
          <a:p>
            <a:r>
              <a:rPr lang="en-US"/>
              <a:t>Add title</a:t>
            </a:r>
          </a:p>
        </p:txBody>
      </p:sp>
      <p:sp>
        <p:nvSpPr>
          <p:cNvPr id="12" name="Text Placeholder 10">
            <a:extLst>
              <a:ext uri="{FF2B5EF4-FFF2-40B4-BE49-F238E27FC236}">
                <a16:creationId xmlns:a16="http://schemas.microsoft.com/office/drawing/2014/main" id="{BD39BB44-64AC-49A7-8555-2CC62AD7C2D6}"/>
              </a:ext>
            </a:extLst>
          </p:cNvPr>
          <p:cNvSpPr>
            <a:spLocks noGrp="1"/>
          </p:cNvSpPr>
          <p:nvPr>
            <p:ph type="body" sz="quarter" idx="12" hasCustomPrompt="1"/>
          </p:nvPr>
        </p:nvSpPr>
        <p:spPr>
          <a:xfrm>
            <a:off x="0" y="3867309"/>
            <a:ext cx="12192000" cy="1036320"/>
          </a:xfrm>
          <a:prstGeom prst="rect">
            <a:avLst/>
          </a:prstGeom>
          <a:solidFill>
            <a:schemeClr val="accent4">
              <a:lumMod val="50000"/>
              <a:alpha val="55000"/>
            </a:schemeClr>
          </a:solidFill>
        </p:spPr>
        <p:txBody>
          <a:bodyPr anchor="ctr"/>
          <a:lstStyle>
            <a:lvl1pPr marL="0" indent="0" algn="ctr">
              <a:buNone/>
              <a:defRPr sz="2400" cap="none" spc="100" baseline="0">
                <a:solidFill>
                  <a:schemeClr val="bg1"/>
                </a:solidFill>
                <a:latin typeface="+mn-lt"/>
              </a:defRPr>
            </a:lvl1pPr>
          </a:lstStyle>
          <a:p>
            <a:pPr lvl="0"/>
            <a:r>
              <a:rPr lang="en-US"/>
              <a:t>Click to add subtitle</a:t>
            </a:r>
          </a:p>
        </p:txBody>
      </p:sp>
      <p:sp>
        <p:nvSpPr>
          <p:cNvPr id="2" name="Rectangle 1">
            <a:extLst>
              <a:ext uri="{FF2B5EF4-FFF2-40B4-BE49-F238E27FC236}">
                <a16:creationId xmlns:a16="http://schemas.microsoft.com/office/drawing/2014/main" id="{9F51AF15-A085-49C8-ABEC-EF90E7D7B280}"/>
              </a:ext>
              <a:ext uri="{C183D7F6-B498-43B3-948B-1728B52AA6E4}">
                <adec:decorative xmlns:adec="http://schemas.microsoft.com/office/drawing/2017/decorative" val="1"/>
              </a:ext>
            </a:extLst>
          </p:cNvPr>
          <p:cNvSpPr/>
          <p:nvPr userDrawn="1"/>
        </p:nvSpPr>
        <p:spPr>
          <a:xfrm>
            <a:off x="3192779" y="2325925"/>
            <a:ext cx="5806440" cy="159654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203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arket Opportunity Comparison">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198964-B829-4E4F-AAE7-4D7A404AB794}"/>
              </a:ext>
            </a:extLst>
          </p:cNvPr>
          <p:cNvSpPr>
            <a:spLocks noGrp="1"/>
          </p:cNvSpPr>
          <p:nvPr>
            <p:ph type="title" hasCustomPrompt="1"/>
          </p:nvPr>
        </p:nvSpPr>
        <p:spPr>
          <a:xfrm>
            <a:off x="3233057" y="698523"/>
            <a:ext cx="5715000" cy="469089"/>
          </a:xfrm>
          <a:prstGeom prst="rect">
            <a:avLst/>
          </a:prstGeom>
        </p:spPr>
        <p:txBody>
          <a:bodyPr anchor="ctr"/>
          <a:lstStyle>
            <a:lvl1pPr algn="ctr">
              <a:defRPr sz="2400" cap="all" spc="100" baseline="0">
                <a:solidFill>
                  <a:schemeClr val="accent2"/>
                </a:solidFill>
              </a:defRPr>
            </a:lvl1pPr>
          </a:lstStyle>
          <a:p>
            <a:r>
              <a:rPr lang="en-US"/>
              <a:t>Click to add title</a:t>
            </a:r>
          </a:p>
        </p:txBody>
      </p:sp>
      <p:sp>
        <p:nvSpPr>
          <p:cNvPr id="21" name="Text Placeholder 10">
            <a:extLst>
              <a:ext uri="{FF2B5EF4-FFF2-40B4-BE49-F238E27FC236}">
                <a16:creationId xmlns:a16="http://schemas.microsoft.com/office/drawing/2014/main" id="{F7C80E83-E343-4BA5-ABB5-ACA84EEE6236}"/>
              </a:ext>
            </a:extLst>
          </p:cNvPr>
          <p:cNvSpPr>
            <a:spLocks noGrp="1"/>
          </p:cNvSpPr>
          <p:nvPr>
            <p:ph type="body" sz="quarter" idx="16" hasCustomPrompt="1"/>
          </p:nvPr>
        </p:nvSpPr>
        <p:spPr>
          <a:xfrm>
            <a:off x="1681078" y="1853427"/>
            <a:ext cx="1252367" cy="863490"/>
          </a:xfrm>
          <a:prstGeom prst="rect">
            <a:avLst/>
          </a:prstGeom>
          <a:ln w="28575">
            <a:solidFill>
              <a:schemeClr val="accent4"/>
            </a:solidFill>
          </a:ln>
        </p:spPr>
        <p:txBody>
          <a:bodyPr anchor="ctr"/>
          <a:lstStyle>
            <a:lvl1pPr marL="0" indent="0" algn="ctr">
              <a:buNone/>
              <a:defRPr sz="3200" cap="all" spc="100" baseline="0">
                <a:solidFill>
                  <a:schemeClr val="accent5">
                    <a:lumMod val="50000"/>
                  </a:schemeClr>
                </a:solidFill>
                <a:latin typeface="+mj-lt"/>
              </a:defRPr>
            </a:lvl1pPr>
          </a:lstStyle>
          <a:p>
            <a:pPr lvl="0"/>
            <a:r>
              <a:rPr lang="en-US"/>
              <a:t>text</a:t>
            </a:r>
          </a:p>
        </p:txBody>
      </p:sp>
      <p:sp>
        <p:nvSpPr>
          <p:cNvPr id="20" name="Text Placeholder 10">
            <a:extLst>
              <a:ext uri="{FF2B5EF4-FFF2-40B4-BE49-F238E27FC236}">
                <a16:creationId xmlns:a16="http://schemas.microsoft.com/office/drawing/2014/main" id="{BA56986C-C9AC-44CD-9D32-24AA209F7648}"/>
              </a:ext>
            </a:extLst>
          </p:cNvPr>
          <p:cNvSpPr>
            <a:spLocks noGrp="1"/>
          </p:cNvSpPr>
          <p:nvPr>
            <p:ph type="body" sz="quarter" idx="12" hasCustomPrompt="1"/>
          </p:nvPr>
        </p:nvSpPr>
        <p:spPr>
          <a:xfrm>
            <a:off x="838200" y="2883704"/>
            <a:ext cx="2939143" cy="469089"/>
          </a:xfrm>
          <a:prstGeom prst="rect">
            <a:avLst/>
          </a:prstGeom>
        </p:spPr>
        <p:txBody>
          <a:bodyPr anchor="t"/>
          <a:lstStyle>
            <a:lvl1pPr marL="0" indent="0" algn="ctr">
              <a:lnSpc>
                <a:spcPct val="125000"/>
              </a:lnSpc>
              <a:spcBef>
                <a:spcPts val="0"/>
              </a:spcBef>
              <a:buNone/>
              <a:defRPr sz="1800" cap="none" spc="100" baseline="0">
                <a:solidFill>
                  <a:schemeClr val="tx1"/>
                </a:solidFill>
                <a:latin typeface="+mn-lt"/>
              </a:defRPr>
            </a:lvl1pPr>
          </a:lstStyle>
          <a:p>
            <a:pPr lvl="0"/>
            <a:r>
              <a:rPr lang="en-US"/>
              <a:t>Click to add text</a:t>
            </a:r>
          </a:p>
        </p:txBody>
      </p:sp>
      <p:sp>
        <p:nvSpPr>
          <p:cNvPr id="27" name="Text Placeholder 10">
            <a:extLst>
              <a:ext uri="{FF2B5EF4-FFF2-40B4-BE49-F238E27FC236}">
                <a16:creationId xmlns:a16="http://schemas.microsoft.com/office/drawing/2014/main" id="{61B45AB9-9A5F-4872-A322-AD3890A5BE65}"/>
              </a:ext>
            </a:extLst>
          </p:cNvPr>
          <p:cNvSpPr>
            <a:spLocks noGrp="1"/>
          </p:cNvSpPr>
          <p:nvPr>
            <p:ph type="body" sz="quarter" idx="17" hasCustomPrompt="1"/>
          </p:nvPr>
        </p:nvSpPr>
        <p:spPr>
          <a:xfrm>
            <a:off x="838200" y="3253816"/>
            <a:ext cx="2939143" cy="469089"/>
          </a:xfrm>
          <a:prstGeom prst="rect">
            <a:avLst/>
          </a:prstGeom>
        </p:spPr>
        <p:txBody>
          <a:bodyPr anchor="t"/>
          <a:lstStyle>
            <a:lvl1pPr marL="0" indent="0" algn="ctr">
              <a:lnSpc>
                <a:spcPct val="125000"/>
              </a:lnSpc>
              <a:spcBef>
                <a:spcPts val="0"/>
              </a:spcBef>
              <a:buNone/>
              <a:defRPr sz="1400" cap="none" spc="100" baseline="0">
                <a:solidFill>
                  <a:schemeClr val="tx1"/>
                </a:solidFill>
                <a:latin typeface="+mn-lt"/>
              </a:defRPr>
            </a:lvl1pPr>
          </a:lstStyle>
          <a:p>
            <a:pPr lvl="0"/>
            <a:r>
              <a:rPr lang="en-US"/>
              <a:t>Click to add text</a:t>
            </a:r>
          </a:p>
        </p:txBody>
      </p:sp>
      <p:sp>
        <p:nvSpPr>
          <p:cNvPr id="29" name="Text Placeholder 10">
            <a:extLst>
              <a:ext uri="{FF2B5EF4-FFF2-40B4-BE49-F238E27FC236}">
                <a16:creationId xmlns:a16="http://schemas.microsoft.com/office/drawing/2014/main" id="{E5E3032E-6B86-4F42-95E1-7C7B13087199}"/>
              </a:ext>
            </a:extLst>
          </p:cNvPr>
          <p:cNvSpPr>
            <a:spLocks noGrp="1"/>
          </p:cNvSpPr>
          <p:nvPr>
            <p:ph type="body" sz="quarter" idx="19" hasCustomPrompt="1"/>
          </p:nvPr>
        </p:nvSpPr>
        <p:spPr>
          <a:xfrm>
            <a:off x="5469646" y="1853426"/>
            <a:ext cx="1252367" cy="863491"/>
          </a:xfrm>
          <a:prstGeom prst="rect">
            <a:avLst/>
          </a:prstGeom>
          <a:ln w="28575">
            <a:solidFill>
              <a:schemeClr val="accent4"/>
            </a:solidFill>
          </a:ln>
        </p:spPr>
        <p:txBody>
          <a:bodyPr anchor="ctr"/>
          <a:lstStyle>
            <a:lvl1pPr marL="0" indent="0" algn="ctr">
              <a:buNone/>
              <a:defRPr sz="3200" cap="all" spc="100" baseline="0">
                <a:solidFill>
                  <a:schemeClr val="accent5">
                    <a:lumMod val="50000"/>
                  </a:schemeClr>
                </a:solidFill>
                <a:latin typeface="+mj-lt"/>
              </a:defRPr>
            </a:lvl1pPr>
          </a:lstStyle>
          <a:p>
            <a:pPr lvl="0"/>
            <a:r>
              <a:rPr lang="en-US"/>
              <a:t>text</a:t>
            </a:r>
          </a:p>
        </p:txBody>
      </p:sp>
      <p:sp>
        <p:nvSpPr>
          <p:cNvPr id="28" name="Text Placeholder 10">
            <a:extLst>
              <a:ext uri="{FF2B5EF4-FFF2-40B4-BE49-F238E27FC236}">
                <a16:creationId xmlns:a16="http://schemas.microsoft.com/office/drawing/2014/main" id="{C56EA384-B876-4E37-81CC-FF14C8064ED4}"/>
              </a:ext>
            </a:extLst>
          </p:cNvPr>
          <p:cNvSpPr>
            <a:spLocks noGrp="1"/>
          </p:cNvSpPr>
          <p:nvPr>
            <p:ph type="body" sz="quarter" idx="18" hasCustomPrompt="1"/>
          </p:nvPr>
        </p:nvSpPr>
        <p:spPr>
          <a:xfrm>
            <a:off x="4626428" y="2883704"/>
            <a:ext cx="2939143" cy="469089"/>
          </a:xfrm>
          <a:prstGeom prst="rect">
            <a:avLst/>
          </a:prstGeom>
        </p:spPr>
        <p:txBody>
          <a:bodyPr anchor="t"/>
          <a:lstStyle>
            <a:lvl1pPr marL="0" indent="0" algn="ctr">
              <a:lnSpc>
                <a:spcPct val="125000"/>
              </a:lnSpc>
              <a:spcBef>
                <a:spcPts val="0"/>
              </a:spcBef>
              <a:buNone/>
              <a:defRPr sz="1800" cap="none" spc="100" baseline="0">
                <a:solidFill>
                  <a:schemeClr val="tx1"/>
                </a:solidFill>
                <a:latin typeface="+mn-lt"/>
              </a:defRPr>
            </a:lvl1pPr>
          </a:lstStyle>
          <a:p>
            <a:pPr lvl="0"/>
            <a:r>
              <a:rPr lang="en-US"/>
              <a:t>Click to add text</a:t>
            </a:r>
          </a:p>
        </p:txBody>
      </p:sp>
      <p:sp>
        <p:nvSpPr>
          <p:cNvPr id="30" name="Text Placeholder 10">
            <a:extLst>
              <a:ext uri="{FF2B5EF4-FFF2-40B4-BE49-F238E27FC236}">
                <a16:creationId xmlns:a16="http://schemas.microsoft.com/office/drawing/2014/main" id="{7A136A37-A8C3-48F4-978F-3042B2451FFF}"/>
              </a:ext>
            </a:extLst>
          </p:cNvPr>
          <p:cNvSpPr>
            <a:spLocks noGrp="1"/>
          </p:cNvSpPr>
          <p:nvPr>
            <p:ph type="body" sz="quarter" idx="20" hasCustomPrompt="1"/>
          </p:nvPr>
        </p:nvSpPr>
        <p:spPr>
          <a:xfrm>
            <a:off x="4626428" y="3253816"/>
            <a:ext cx="2939143" cy="469089"/>
          </a:xfrm>
          <a:prstGeom prst="rect">
            <a:avLst/>
          </a:prstGeom>
        </p:spPr>
        <p:txBody>
          <a:bodyPr anchor="t"/>
          <a:lstStyle>
            <a:lvl1pPr marL="0" indent="0" algn="ctr">
              <a:lnSpc>
                <a:spcPct val="125000"/>
              </a:lnSpc>
              <a:spcBef>
                <a:spcPts val="0"/>
              </a:spcBef>
              <a:buNone/>
              <a:defRPr sz="1400" cap="none" spc="100" baseline="0">
                <a:solidFill>
                  <a:schemeClr val="tx1"/>
                </a:solidFill>
                <a:latin typeface="+mn-lt"/>
              </a:defRPr>
            </a:lvl1pPr>
          </a:lstStyle>
          <a:p>
            <a:pPr lvl="0"/>
            <a:r>
              <a:rPr lang="en-US"/>
              <a:t>Click to add text</a:t>
            </a:r>
          </a:p>
        </p:txBody>
      </p:sp>
      <p:sp>
        <p:nvSpPr>
          <p:cNvPr id="32" name="Text Placeholder 10">
            <a:extLst>
              <a:ext uri="{FF2B5EF4-FFF2-40B4-BE49-F238E27FC236}">
                <a16:creationId xmlns:a16="http://schemas.microsoft.com/office/drawing/2014/main" id="{90D156C2-557C-45F2-B9BA-7CE533312A02}"/>
              </a:ext>
            </a:extLst>
          </p:cNvPr>
          <p:cNvSpPr>
            <a:spLocks noGrp="1"/>
          </p:cNvSpPr>
          <p:nvPr>
            <p:ph type="body" sz="quarter" idx="22" hasCustomPrompt="1"/>
          </p:nvPr>
        </p:nvSpPr>
        <p:spPr>
          <a:xfrm>
            <a:off x="9258214" y="1853427"/>
            <a:ext cx="1252028" cy="863492"/>
          </a:xfrm>
          <a:prstGeom prst="rect">
            <a:avLst/>
          </a:prstGeom>
          <a:ln w="28575">
            <a:solidFill>
              <a:schemeClr val="accent4"/>
            </a:solidFill>
          </a:ln>
        </p:spPr>
        <p:txBody>
          <a:bodyPr anchor="ctr"/>
          <a:lstStyle>
            <a:lvl1pPr marL="0" indent="0" algn="ctr">
              <a:buNone/>
              <a:defRPr sz="3200" cap="all" spc="100" baseline="0">
                <a:solidFill>
                  <a:schemeClr val="accent5">
                    <a:lumMod val="50000"/>
                  </a:schemeClr>
                </a:solidFill>
                <a:latin typeface="+mj-lt"/>
              </a:defRPr>
            </a:lvl1pPr>
          </a:lstStyle>
          <a:p>
            <a:pPr lvl="0"/>
            <a:r>
              <a:rPr lang="en-US"/>
              <a:t>text</a:t>
            </a:r>
          </a:p>
        </p:txBody>
      </p:sp>
      <p:sp>
        <p:nvSpPr>
          <p:cNvPr id="31" name="Text Placeholder 10">
            <a:extLst>
              <a:ext uri="{FF2B5EF4-FFF2-40B4-BE49-F238E27FC236}">
                <a16:creationId xmlns:a16="http://schemas.microsoft.com/office/drawing/2014/main" id="{38E358D4-D1F9-4872-A079-98E1F6BD662D}"/>
              </a:ext>
            </a:extLst>
          </p:cNvPr>
          <p:cNvSpPr>
            <a:spLocks noGrp="1"/>
          </p:cNvSpPr>
          <p:nvPr>
            <p:ph type="body" sz="quarter" idx="21" hasCustomPrompt="1"/>
          </p:nvPr>
        </p:nvSpPr>
        <p:spPr>
          <a:xfrm>
            <a:off x="8414657" y="2883704"/>
            <a:ext cx="2939143" cy="469089"/>
          </a:xfrm>
          <a:prstGeom prst="rect">
            <a:avLst/>
          </a:prstGeom>
        </p:spPr>
        <p:txBody>
          <a:bodyPr anchor="t"/>
          <a:lstStyle>
            <a:lvl1pPr marL="0" indent="0" algn="ctr">
              <a:lnSpc>
                <a:spcPct val="125000"/>
              </a:lnSpc>
              <a:spcBef>
                <a:spcPts val="0"/>
              </a:spcBef>
              <a:buNone/>
              <a:defRPr sz="1800" cap="none" spc="100" baseline="0">
                <a:solidFill>
                  <a:schemeClr val="tx1"/>
                </a:solidFill>
                <a:latin typeface="+mn-lt"/>
              </a:defRPr>
            </a:lvl1pPr>
          </a:lstStyle>
          <a:p>
            <a:pPr lvl="0"/>
            <a:r>
              <a:rPr lang="en-US"/>
              <a:t>Click to add text</a:t>
            </a:r>
          </a:p>
        </p:txBody>
      </p:sp>
      <p:sp>
        <p:nvSpPr>
          <p:cNvPr id="33" name="Text Placeholder 10">
            <a:extLst>
              <a:ext uri="{FF2B5EF4-FFF2-40B4-BE49-F238E27FC236}">
                <a16:creationId xmlns:a16="http://schemas.microsoft.com/office/drawing/2014/main" id="{8D809314-142B-40CA-8424-37611F5E9C1F}"/>
              </a:ext>
            </a:extLst>
          </p:cNvPr>
          <p:cNvSpPr>
            <a:spLocks noGrp="1"/>
          </p:cNvSpPr>
          <p:nvPr>
            <p:ph type="body" sz="quarter" idx="23" hasCustomPrompt="1"/>
          </p:nvPr>
        </p:nvSpPr>
        <p:spPr>
          <a:xfrm>
            <a:off x="8414657" y="3253816"/>
            <a:ext cx="2939143" cy="469089"/>
          </a:xfrm>
          <a:prstGeom prst="rect">
            <a:avLst/>
          </a:prstGeom>
        </p:spPr>
        <p:txBody>
          <a:bodyPr anchor="t"/>
          <a:lstStyle>
            <a:lvl1pPr marL="0" indent="0" algn="ctr">
              <a:lnSpc>
                <a:spcPct val="125000"/>
              </a:lnSpc>
              <a:spcBef>
                <a:spcPts val="0"/>
              </a:spcBef>
              <a:buNone/>
              <a:defRPr sz="1400" cap="none" spc="100" baseline="0">
                <a:solidFill>
                  <a:schemeClr val="tx1"/>
                </a:solidFill>
                <a:latin typeface="+mn-lt"/>
              </a:defRPr>
            </a:lvl1pPr>
          </a:lstStyle>
          <a:p>
            <a:pPr lvl="0"/>
            <a:r>
              <a:rPr lang="en-US"/>
              <a:t>Click to add text</a:t>
            </a:r>
          </a:p>
        </p:txBody>
      </p:sp>
      <p:sp>
        <p:nvSpPr>
          <p:cNvPr id="16" name="Picture Placeholder 8">
            <a:extLst>
              <a:ext uri="{FF2B5EF4-FFF2-40B4-BE49-F238E27FC236}">
                <a16:creationId xmlns:a16="http://schemas.microsoft.com/office/drawing/2014/main" id="{3B652552-1A5B-4884-9BDF-1A2663959342}"/>
              </a:ext>
            </a:extLst>
          </p:cNvPr>
          <p:cNvSpPr>
            <a:spLocks noGrp="1"/>
          </p:cNvSpPr>
          <p:nvPr>
            <p:ph type="pic" sz="quarter" idx="14" hasCustomPrompt="1"/>
          </p:nvPr>
        </p:nvSpPr>
        <p:spPr>
          <a:xfrm>
            <a:off x="0" y="4234542"/>
            <a:ext cx="12191999" cy="2623457"/>
          </a:xfrm>
          <a:prstGeom prst="rect">
            <a:avLst/>
          </a:prstGeom>
        </p:spPr>
        <p:txBody>
          <a:bodyPr/>
          <a:lstStyle>
            <a:lvl1pPr marL="0" indent="0" algn="ctr">
              <a:buNone/>
              <a:defRPr/>
            </a:lvl1pPr>
          </a:lstStyle>
          <a:p>
            <a:r>
              <a:rPr lang="en-US"/>
              <a:t>Click to add photo</a:t>
            </a:r>
          </a:p>
        </p:txBody>
      </p:sp>
      <p:sp>
        <p:nvSpPr>
          <p:cNvPr id="36" name="Date Placeholder 3">
            <a:extLst>
              <a:ext uri="{FF2B5EF4-FFF2-40B4-BE49-F238E27FC236}">
                <a16:creationId xmlns:a16="http://schemas.microsoft.com/office/drawing/2014/main" id="{5C7A8808-3BA5-498D-8E57-CAB9DF0182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a:t>20XX</a:t>
            </a:r>
          </a:p>
        </p:txBody>
      </p:sp>
      <p:sp>
        <p:nvSpPr>
          <p:cNvPr id="37" name="Footer Placeholder 4">
            <a:extLst>
              <a:ext uri="{FF2B5EF4-FFF2-40B4-BE49-F238E27FC236}">
                <a16:creationId xmlns:a16="http://schemas.microsoft.com/office/drawing/2014/main" id="{742EE3D7-DACC-458E-82B0-EC87F8BAE8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1"/>
                </a:solidFill>
                <a:effectLst>
                  <a:outerShdw blurRad="38100" dist="38100" dir="2700000" algn="tl">
                    <a:srgbClr val="000000">
                      <a:alpha val="43137"/>
                    </a:srgbClr>
                  </a:outerShdw>
                </a:effectLst>
                <a:latin typeface="+mj-lt"/>
              </a:defRPr>
            </a:lvl1pPr>
          </a:lstStyle>
          <a:p>
            <a:r>
              <a:rPr lang="en-US"/>
              <a:t>Pitch deck</a:t>
            </a:r>
          </a:p>
        </p:txBody>
      </p:sp>
      <p:sp>
        <p:nvSpPr>
          <p:cNvPr id="38" name="Slide Number Placeholder 5">
            <a:extLst>
              <a:ext uri="{FF2B5EF4-FFF2-40B4-BE49-F238E27FC236}">
                <a16:creationId xmlns:a16="http://schemas.microsoft.com/office/drawing/2014/main" id="{8ED908E6-B839-44D9-AFFC-E5E5E592E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3182226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Compet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225E-57F6-4605-A684-F9B30F1F664E}"/>
              </a:ext>
            </a:extLst>
          </p:cNvPr>
          <p:cNvSpPr>
            <a:spLocks noGrp="1"/>
          </p:cNvSpPr>
          <p:nvPr>
            <p:ph type="title" hasCustomPrompt="1"/>
          </p:nvPr>
        </p:nvSpPr>
        <p:spPr>
          <a:xfrm>
            <a:off x="809568" y="2450440"/>
            <a:ext cx="4143432" cy="548711"/>
          </a:xfrm>
          <a:prstGeom prst="rect">
            <a:avLst/>
          </a:prstGeom>
        </p:spPr>
        <p:txBody>
          <a:bodyPr anchor="b"/>
          <a:lstStyle>
            <a:lvl1pPr>
              <a:defRPr sz="2400" cap="all" spc="100" baseline="0">
                <a:solidFill>
                  <a:schemeClr val="accent2"/>
                </a:solidFill>
              </a:defRPr>
            </a:lvl1pPr>
          </a:lstStyle>
          <a:p>
            <a:r>
              <a:rPr lang="en-US"/>
              <a:t>Click to add title</a:t>
            </a:r>
          </a:p>
        </p:txBody>
      </p:sp>
      <p:sp>
        <p:nvSpPr>
          <p:cNvPr id="7" name="Picture Placeholder 8">
            <a:extLst>
              <a:ext uri="{FF2B5EF4-FFF2-40B4-BE49-F238E27FC236}">
                <a16:creationId xmlns:a16="http://schemas.microsoft.com/office/drawing/2014/main" id="{C93927AF-DF09-4CE5-8767-B2ECF0215BF5}"/>
              </a:ext>
            </a:extLst>
          </p:cNvPr>
          <p:cNvSpPr>
            <a:spLocks noGrp="1"/>
          </p:cNvSpPr>
          <p:nvPr>
            <p:ph type="pic" sz="quarter" idx="10" hasCustomPrompt="1"/>
          </p:nvPr>
        </p:nvSpPr>
        <p:spPr>
          <a:xfrm>
            <a:off x="4837756" y="0"/>
            <a:ext cx="7354243" cy="2862470"/>
          </a:xfrm>
          <a:prstGeom prst="rect">
            <a:avLst/>
          </a:prstGeom>
        </p:spPr>
        <p:txBody>
          <a:bodyPr/>
          <a:lstStyle>
            <a:lvl1pPr marL="0" indent="0" algn="ctr">
              <a:buNone/>
              <a:defRPr/>
            </a:lvl1pPr>
          </a:lstStyle>
          <a:p>
            <a:r>
              <a:rPr lang="en-US"/>
              <a:t>Click to add photo</a:t>
            </a:r>
          </a:p>
        </p:txBody>
      </p:sp>
      <p:sp>
        <p:nvSpPr>
          <p:cNvPr id="12" name="Text Placeholder 10">
            <a:extLst>
              <a:ext uri="{FF2B5EF4-FFF2-40B4-BE49-F238E27FC236}">
                <a16:creationId xmlns:a16="http://schemas.microsoft.com/office/drawing/2014/main" id="{AE2342C8-E968-4F49-930C-F5C43F88F0BF}"/>
              </a:ext>
            </a:extLst>
          </p:cNvPr>
          <p:cNvSpPr>
            <a:spLocks noGrp="1"/>
          </p:cNvSpPr>
          <p:nvPr>
            <p:ph type="body" sz="quarter" idx="16" hasCustomPrompt="1"/>
          </p:nvPr>
        </p:nvSpPr>
        <p:spPr>
          <a:xfrm>
            <a:off x="819728" y="3365446"/>
            <a:ext cx="4953000" cy="426393"/>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11" name="Text Placeholder 10">
            <a:extLst>
              <a:ext uri="{FF2B5EF4-FFF2-40B4-BE49-F238E27FC236}">
                <a16:creationId xmlns:a16="http://schemas.microsoft.com/office/drawing/2014/main" id="{FE8D114B-8AAB-41D6-AFCF-750066A65291}"/>
              </a:ext>
            </a:extLst>
          </p:cNvPr>
          <p:cNvSpPr>
            <a:spLocks noGrp="1"/>
          </p:cNvSpPr>
          <p:nvPr>
            <p:ph type="body" sz="quarter" idx="12" hasCustomPrompt="1"/>
          </p:nvPr>
        </p:nvSpPr>
        <p:spPr>
          <a:xfrm>
            <a:off x="819728" y="3744950"/>
            <a:ext cx="4953000" cy="2046251"/>
          </a:xfrm>
          <a:prstGeom prst="rect">
            <a:avLst/>
          </a:prstGeom>
        </p:spPr>
        <p:txBody>
          <a:bodyPr anchor="t"/>
          <a:lstStyle>
            <a:lvl1pPr marL="0" indent="0" algn="l">
              <a:lnSpc>
                <a:spcPct val="100000"/>
              </a:lnSpc>
              <a:spcBef>
                <a:spcPts val="0"/>
              </a:spcBef>
              <a:buNone/>
              <a:defRPr sz="1600" cap="none" spc="100" baseline="0">
                <a:solidFill>
                  <a:schemeClr val="tx1"/>
                </a:solidFill>
                <a:latin typeface="+mn-lt"/>
              </a:defRPr>
            </a:lvl1pPr>
          </a:lstStyle>
          <a:p>
            <a:pPr lvl="0"/>
            <a:r>
              <a:rPr lang="en-US"/>
              <a:t>Click to add text</a:t>
            </a:r>
          </a:p>
        </p:txBody>
      </p:sp>
      <p:sp>
        <p:nvSpPr>
          <p:cNvPr id="15" name="Text Placeholder 10">
            <a:extLst>
              <a:ext uri="{FF2B5EF4-FFF2-40B4-BE49-F238E27FC236}">
                <a16:creationId xmlns:a16="http://schemas.microsoft.com/office/drawing/2014/main" id="{DCCC938D-0BC7-4BBB-BBF2-B830D9D0C13A}"/>
              </a:ext>
            </a:extLst>
          </p:cNvPr>
          <p:cNvSpPr>
            <a:spLocks noGrp="1"/>
          </p:cNvSpPr>
          <p:nvPr>
            <p:ph type="body" sz="quarter" idx="18" hasCustomPrompt="1"/>
          </p:nvPr>
        </p:nvSpPr>
        <p:spPr>
          <a:xfrm>
            <a:off x="6400800" y="3365446"/>
            <a:ext cx="4953000" cy="426393"/>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14" name="Text Placeholder 10">
            <a:extLst>
              <a:ext uri="{FF2B5EF4-FFF2-40B4-BE49-F238E27FC236}">
                <a16:creationId xmlns:a16="http://schemas.microsoft.com/office/drawing/2014/main" id="{796405D2-E28F-41EC-844E-034C5D70725D}"/>
              </a:ext>
            </a:extLst>
          </p:cNvPr>
          <p:cNvSpPr>
            <a:spLocks noGrp="1"/>
          </p:cNvSpPr>
          <p:nvPr>
            <p:ph type="body" sz="quarter" idx="17" hasCustomPrompt="1"/>
          </p:nvPr>
        </p:nvSpPr>
        <p:spPr>
          <a:xfrm>
            <a:off x="6400800" y="3744950"/>
            <a:ext cx="4953000" cy="2046251"/>
          </a:xfrm>
          <a:prstGeom prst="rect">
            <a:avLst/>
          </a:prstGeom>
        </p:spPr>
        <p:txBody>
          <a:bodyPr anchor="t"/>
          <a:lstStyle>
            <a:lvl1pPr marL="0" indent="0" algn="l">
              <a:lnSpc>
                <a:spcPct val="100000"/>
              </a:lnSpc>
              <a:spcBef>
                <a:spcPts val="0"/>
              </a:spcBef>
              <a:buNone/>
              <a:defRPr sz="1600" cap="none" spc="100" baseline="0">
                <a:solidFill>
                  <a:schemeClr val="tx1"/>
                </a:solidFill>
                <a:latin typeface="+mn-lt"/>
              </a:defRPr>
            </a:lvl1pPr>
          </a:lstStyle>
          <a:p>
            <a:pPr lvl="0"/>
            <a:r>
              <a:rPr lang="en-US"/>
              <a:t>Click to add text</a:t>
            </a:r>
          </a:p>
        </p:txBody>
      </p:sp>
      <p:sp>
        <p:nvSpPr>
          <p:cNvPr id="8" name="Date Placeholder 3">
            <a:extLst>
              <a:ext uri="{FF2B5EF4-FFF2-40B4-BE49-F238E27FC236}">
                <a16:creationId xmlns:a16="http://schemas.microsoft.com/office/drawing/2014/main" id="{8751D887-2419-4911-A7CC-9B5A598D71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a:t>20XX</a:t>
            </a:r>
          </a:p>
        </p:txBody>
      </p:sp>
      <p:sp>
        <p:nvSpPr>
          <p:cNvPr id="9" name="Footer Placeholder 4">
            <a:extLst>
              <a:ext uri="{FF2B5EF4-FFF2-40B4-BE49-F238E27FC236}">
                <a16:creationId xmlns:a16="http://schemas.microsoft.com/office/drawing/2014/main" id="{B8B214E0-C574-4CE5-8FF0-E0F965A4A0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a:t>Pitch deck</a:t>
            </a:r>
          </a:p>
        </p:txBody>
      </p:sp>
      <p:sp>
        <p:nvSpPr>
          <p:cNvPr id="10" name="Slide Number Placeholder 5">
            <a:extLst>
              <a:ext uri="{FF2B5EF4-FFF2-40B4-BE49-F238E27FC236}">
                <a16:creationId xmlns:a16="http://schemas.microsoft.com/office/drawing/2014/main" id="{6C033920-FB08-49F3-8A75-14E68EF78D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2651951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r Competition v2">
    <p:spTree>
      <p:nvGrpSpPr>
        <p:cNvPr id="1" name=""/>
        <p:cNvGrpSpPr/>
        <p:nvPr/>
      </p:nvGrpSpPr>
      <p:grpSpPr>
        <a:xfrm>
          <a:off x="0" y="0"/>
          <a:ext cx="0" cy="0"/>
          <a:chOff x="0" y="0"/>
          <a:chExt cx="0" cy="0"/>
        </a:xfrm>
      </p:grpSpPr>
      <p:pic>
        <p:nvPicPr>
          <p:cNvPr id="49" name="Graphic 48">
            <a:extLst>
              <a:ext uri="{FF2B5EF4-FFF2-40B4-BE49-F238E27FC236}">
                <a16:creationId xmlns:a16="http://schemas.microsoft.com/office/drawing/2014/main" id="{CC3C8467-268E-4ABA-B4F5-0808AFBB278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 y="6237133"/>
            <a:ext cx="12191999" cy="620867"/>
          </a:xfrm>
          <a:prstGeom prst="rect">
            <a:avLst/>
          </a:prstGeom>
        </p:spPr>
      </p:pic>
      <p:cxnSp>
        <p:nvCxnSpPr>
          <p:cNvPr id="18" name="Straight Connector 17">
            <a:extLst>
              <a:ext uri="{FF2B5EF4-FFF2-40B4-BE49-F238E27FC236}">
                <a16:creationId xmlns:a16="http://schemas.microsoft.com/office/drawing/2014/main" id="{D69FF8FD-CDD1-4BEE-8DB9-0CD4BDE983AA}"/>
              </a:ext>
              <a:ext uri="{C183D7F6-B498-43B3-948B-1728B52AA6E4}">
                <adec:decorative xmlns:adec="http://schemas.microsoft.com/office/drawing/2017/decorative" val="1"/>
              </a:ext>
            </a:extLst>
          </p:cNvPr>
          <p:cNvCxnSpPr>
            <a:cxnSpLocks/>
          </p:cNvCxnSpPr>
          <p:nvPr userDrawn="1"/>
        </p:nvCxnSpPr>
        <p:spPr>
          <a:xfrm>
            <a:off x="7335793" y="766762"/>
            <a:ext cx="0" cy="490390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9F1257F-A86F-48F4-BFFA-9BFB4355ED20}"/>
              </a:ext>
              <a:ext uri="{C183D7F6-B498-43B3-948B-1728B52AA6E4}">
                <adec:decorative xmlns:adec="http://schemas.microsoft.com/office/drawing/2017/decorative" val="1"/>
              </a:ext>
            </a:extLst>
          </p:cNvPr>
          <p:cNvCxnSpPr>
            <a:cxnSpLocks/>
          </p:cNvCxnSpPr>
          <p:nvPr userDrawn="1"/>
        </p:nvCxnSpPr>
        <p:spPr>
          <a:xfrm rot="5400000">
            <a:off x="7334351" y="757238"/>
            <a:ext cx="0" cy="490390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FFD01FCA-DF30-466C-9EAE-B0A13CF25D3B}"/>
              </a:ext>
              <a:ext uri="{C183D7F6-B498-43B3-948B-1728B52AA6E4}">
                <adec:decorative xmlns:adec="http://schemas.microsoft.com/office/drawing/2017/decorative" val="1"/>
              </a:ext>
            </a:extLst>
          </p:cNvPr>
          <p:cNvSpPr/>
          <p:nvPr userDrawn="1"/>
        </p:nvSpPr>
        <p:spPr>
          <a:xfrm>
            <a:off x="5831167" y="4486275"/>
            <a:ext cx="622236" cy="622236"/>
          </a:xfrm>
          <a:prstGeom prst="rect">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6F9F0CF-5966-47C2-9A41-0CD85E85D264}"/>
              </a:ext>
              <a:ext uri="{C183D7F6-B498-43B3-948B-1728B52AA6E4}">
                <adec:decorative xmlns:adec="http://schemas.microsoft.com/office/drawing/2017/decorative" val="1"/>
              </a:ext>
            </a:extLst>
          </p:cNvPr>
          <p:cNvSpPr/>
          <p:nvPr userDrawn="1"/>
        </p:nvSpPr>
        <p:spPr>
          <a:xfrm>
            <a:off x="4564642" y="4047275"/>
            <a:ext cx="622236" cy="622236"/>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2EFF630-FDAA-46A7-8CEE-21CAB6BC2507}"/>
              </a:ext>
              <a:ext uri="{C183D7F6-B498-43B3-948B-1728B52AA6E4}">
                <adec:decorative xmlns:adec="http://schemas.microsoft.com/office/drawing/2017/decorative" val="1"/>
              </a:ext>
            </a:extLst>
          </p:cNvPr>
          <p:cNvSpPr/>
          <p:nvPr userDrawn="1"/>
        </p:nvSpPr>
        <p:spPr>
          <a:xfrm>
            <a:off x="6229331" y="2163148"/>
            <a:ext cx="622236" cy="622236"/>
          </a:xfrm>
          <a:prstGeom prst="rect">
            <a:avLst/>
          </a:prstGeom>
          <a:noFill/>
          <a:ln w="285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383BA8C-6DBE-4569-B07B-9FB55F80D616}"/>
              </a:ext>
              <a:ext uri="{C183D7F6-B498-43B3-948B-1728B52AA6E4}">
                <adec:decorative xmlns:adec="http://schemas.microsoft.com/office/drawing/2017/decorative" val="1"/>
              </a:ext>
            </a:extLst>
          </p:cNvPr>
          <p:cNvSpPr/>
          <p:nvPr userDrawn="1"/>
        </p:nvSpPr>
        <p:spPr>
          <a:xfrm>
            <a:off x="7859108" y="3573553"/>
            <a:ext cx="622236" cy="62223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108DE16-ABA8-4BC8-93C4-F8A521C8A509}"/>
              </a:ext>
              <a:ext uri="{C183D7F6-B498-43B3-948B-1728B52AA6E4}">
                <adec:decorative xmlns:adec="http://schemas.microsoft.com/office/drawing/2017/decorative" val="1"/>
              </a:ext>
            </a:extLst>
          </p:cNvPr>
          <p:cNvSpPr/>
          <p:nvPr userDrawn="1"/>
        </p:nvSpPr>
        <p:spPr>
          <a:xfrm>
            <a:off x="9795826" y="4201049"/>
            <a:ext cx="622236" cy="622236"/>
          </a:xfrm>
          <a:prstGeom prst="rect">
            <a:avLst/>
          </a:prstGeom>
          <a:no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93C062E-DD5E-49BC-A10D-F70C1931F00A}"/>
              </a:ext>
              <a:ext uri="{C183D7F6-B498-43B3-948B-1728B52AA6E4}">
                <adec:decorative xmlns:adec="http://schemas.microsoft.com/office/drawing/2017/decorative" val="1"/>
              </a:ext>
            </a:extLst>
          </p:cNvPr>
          <p:cNvSpPr/>
          <p:nvPr userDrawn="1"/>
        </p:nvSpPr>
        <p:spPr>
          <a:xfrm>
            <a:off x="7962756" y="1603981"/>
            <a:ext cx="2057805" cy="767123"/>
          </a:xfrm>
          <a:prstGeom prst="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799781-E0A0-4C4E-A069-37290BED8FE5}"/>
              </a:ext>
            </a:extLst>
          </p:cNvPr>
          <p:cNvSpPr>
            <a:spLocks noGrp="1"/>
          </p:cNvSpPr>
          <p:nvPr>
            <p:ph type="title" hasCustomPrompt="1"/>
          </p:nvPr>
        </p:nvSpPr>
        <p:spPr>
          <a:xfrm>
            <a:off x="740427" y="571145"/>
            <a:ext cx="5355570" cy="438144"/>
          </a:xfrm>
          <a:prstGeom prst="rect">
            <a:avLst/>
          </a:prstGeom>
        </p:spPr>
        <p:txBody>
          <a:bodyPr/>
          <a:lstStyle>
            <a:lvl1pPr>
              <a:defRPr sz="2400" cap="all" spc="100" baseline="0">
                <a:solidFill>
                  <a:schemeClr val="accent2"/>
                </a:solidFill>
              </a:defRPr>
            </a:lvl1pPr>
          </a:lstStyle>
          <a:p>
            <a:r>
              <a:rPr lang="en-US"/>
              <a:t>Click to add title</a:t>
            </a:r>
          </a:p>
        </p:txBody>
      </p:sp>
      <p:sp>
        <p:nvSpPr>
          <p:cNvPr id="38" name="Text Placeholder 10">
            <a:extLst>
              <a:ext uri="{FF2B5EF4-FFF2-40B4-BE49-F238E27FC236}">
                <a16:creationId xmlns:a16="http://schemas.microsoft.com/office/drawing/2014/main" id="{5D896357-F0C4-4728-BE54-A809E6E3100F}"/>
              </a:ext>
            </a:extLst>
          </p:cNvPr>
          <p:cNvSpPr>
            <a:spLocks noGrp="1"/>
          </p:cNvSpPr>
          <p:nvPr>
            <p:ph type="body" sz="quarter" idx="16" hasCustomPrompt="1"/>
          </p:nvPr>
        </p:nvSpPr>
        <p:spPr>
          <a:xfrm>
            <a:off x="6463262" y="311795"/>
            <a:ext cx="1706966" cy="426393"/>
          </a:xfrm>
          <a:prstGeom prst="rect">
            <a:avLst/>
          </a:prstGeom>
        </p:spPr>
        <p:txBody>
          <a:bodyPr anchor="b"/>
          <a:lstStyle>
            <a:lvl1pPr marL="0" indent="0" algn="ctr">
              <a:buNone/>
              <a:defRPr sz="1400" cap="all" spc="100" baseline="0">
                <a:solidFill>
                  <a:schemeClr val="bg1">
                    <a:lumMod val="50000"/>
                  </a:schemeClr>
                </a:solidFill>
                <a:latin typeface="+mj-lt"/>
              </a:defRPr>
            </a:lvl1pPr>
          </a:lstStyle>
          <a:p>
            <a:pPr lvl="0"/>
            <a:r>
              <a:rPr lang="en-US"/>
              <a:t>Click to add name</a:t>
            </a:r>
          </a:p>
        </p:txBody>
      </p:sp>
      <p:sp>
        <p:nvSpPr>
          <p:cNvPr id="42" name="Text Placeholder 10">
            <a:extLst>
              <a:ext uri="{FF2B5EF4-FFF2-40B4-BE49-F238E27FC236}">
                <a16:creationId xmlns:a16="http://schemas.microsoft.com/office/drawing/2014/main" id="{CB13D4EF-593A-4D3C-9712-515EE5A358AC}"/>
              </a:ext>
            </a:extLst>
          </p:cNvPr>
          <p:cNvSpPr>
            <a:spLocks noGrp="1"/>
          </p:cNvSpPr>
          <p:nvPr>
            <p:ph type="body" sz="quarter" idx="20" hasCustomPrompt="1"/>
          </p:nvPr>
        </p:nvSpPr>
        <p:spPr>
          <a:xfrm>
            <a:off x="8026762" y="1774346"/>
            <a:ext cx="1929792" cy="426393"/>
          </a:xfrm>
          <a:prstGeom prst="rect">
            <a:avLst/>
          </a:prstGeom>
        </p:spPr>
        <p:txBody>
          <a:bodyPr anchor="ctr"/>
          <a:lstStyle>
            <a:lvl1pPr marL="0" indent="0" algn="ctr">
              <a:lnSpc>
                <a:spcPct val="80000"/>
              </a:lnSpc>
              <a:spcBef>
                <a:spcPts val="0"/>
              </a:spcBef>
              <a:buNone/>
              <a:defRPr sz="2000" cap="all" spc="100" baseline="0">
                <a:solidFill>
                  <a:schemeClr val="accent6">
                    <a:lumMod val="50000"/>
                  </a:schemeClr>
                </a:solidFill>
                <a:latin typeface="+mj-lt"/>
              </a:defRPr>
            </a:lvl1pPr>
          </a:lstStyle>
          <a:p>
            <a:pPr lvl="0"/>
            <a:r>
              <a:rPr lang="en-US"/>
              <a:t>Click to add name</a:t>
            </a:r>
          </a:p>
        </p:txBody>
      </p:sp>
      <p:sp>
        <p:nvSpPr>
          <p:cNvPr id="47" name="Text Placeholder 10">
            <a:extLst>
              <a:ext uri="{FF2B5EF4-FFF2-40B4-BE49-F238E27FC236}">
                <a16:creationId xmlns:a16="http://schemas.microsoft.com/office/drawing/2014/main" id="{449D2BE7-8177-406D-94BB-001D561B5A89}"/>
              </a:ext>
            </a:extLst>
          </p:cNvPr>
          <p:cNvSpPr>
            <a:spLocks noGrp="1"/>
          </p:cNvSpPr>
          <p:nvPr>
            <p:ph type="body" sz="quarter" idx="25" hasCustomPrompt="1"/>
          </p:nvPr>
        </p:nvSpPr>
        <p:spPr>
          <a:xfrm>
            <a:off x="6083673" y="2261070"/>
            <a:ext cx="913553" cy="426393"/>
          </a:xfrm>
          <a:prstGeom prst="rect">
            <a:avLst/>
          </a:prstGeom>
        </p:spPr>
        <p:txBody>
          <a:bodyPr anchor="ctr"/>
          <a:lstStyle>
            <a:lvl1pPr marL="0" indent="0" algn="ctr">
              <a:buNone/>
              <a:defRPr sz="1600" cap="all" spc="100" baseline="0">
                <a:solidFill>
                  <a:schemeClr val="accent4">
                    <a:lumMod val="50000"/>
                  </a:schemeClr>
                </a:solidFill>
                <a:latin typeface="+mj-lt"/>
              </a:defRPr>
            </a:lvl1pPr>
          </a:lstStyle>
          <a:p>
            <a:pPr lvl="0"/>
            <a:r>
              <a:rPr lang="en-US"/>
              <a:t>name</a:t>
            </a:r>
          </a:p>
        </p:txBody>
      </p:sp>
      <p:sp>
        <p:nvSpPr>
          <p:cNvPr id="40" name="Text Placeholder 10">
            <a:extLst>
              <a:ext uri="{FF2B5EF4-FFF2-40B4-BE49-F238E27FC236}">
                <a16:creationId xmlns:a16="http://schemas.microsoft.com/office/drawing/2014/main" id="{FD164278-C8C4-4514-8B3E-9505CB674743}"/>
              </a:ext>
            </a:extLst>
          </p:cNvPr>
          <p:cNvSpPr>
            <a:spLocks noGrp="1"/>
          </p:cNvSpPr>
          <p:nvPr>
            <p:ph type="body" sz="quarter" idx="18" hasCustomPrompt="1"/>
          </p:nvPr>
        </p:nvSpPr>
        <p:spPr>
          <a:xfrm>
            <a:off x="3149242" y="3061800"/>
            <a:ext cx="1706966" cy="426393"/>
          </a:xfrm>
          <a:prstGeom prst="rect">
            <a:avLst/>
          </a:prstGeom>
        </p:spPr>
        <p:txBody>
          <a:bodyPr anchor="t"/>
          <a:lstStyle>
            <a:lvl1pPr marL="0" indent="0" algn="r">
              <a:buNone/>
              <a:defRPr sz="1400" cap="all" spc="100" baseline="0">
                <a:solidFill>
                  <a:schemeClr val="bg1">
                    <a:lumMod val="50000"/>
                  </a:schemeClr>
                </a:solidFill>
                <a:latin typeface="+mj-lt"/>
              </a:defRPr>
            </a:lvl1pPr>
          </a:lstStyle>
          <a:p>
            <a:pPr lvl="0"/>
            <a:r>
              <a:rPr lang="en-US"/>
              <a:t>Click to add name</a:t>
            </a:r>
          </a:p>
        </p:txBody>
      </p:sp>
      <p:sp>
        <p:nvSpPr>
          <p:cNvPr id="41" name="Text Placeholder 10">
            <a:extLst>
              <a:ext uri="{FF2B5EF4-FFF2-40B4-BE49-F238E27FC236}">
                <a16:creationId xmlns:a16="http://schemas.microsoft.com/office/drawing/2014/main" id="{45FF02C4-FA25-4AE4-B4EF-D106CDD0FEB4}"/>
              </a:ext>
            </a:extLst>
          </p:cNvPr>
          <p:cNvSpPr>
            <a:spLocks noGrp="1"/>
          </p:cNvSpPr>
          <p:nvPr>
            <p:ph type="body" sz="quarter" idx="19" hasCustomPrompt="1"/>
          </p:nvPr>
        </p:nvSpPr>
        <p:spPr>
          <a:xfrm>
            <a:off x="9795826" y="3061800"/>
            <a:ext cx="1706966" cy="426393"/>
          </a:xfrm>
          <a:prstGeom prst="rect">
            <a:avLst/>
          </a:prstGeom>
        </p:spPr>
        <p:txBody>
          <a:bodyPr anchor="t"/>
          <a:lstStyle>
            <a:lvl1pPr marL="0" indent="0" algn="l">
              <a:buNone/>
              <a:defRPr sz="1400" cap="all" spc="100" baseline="0">
                <a:solidFill>
                  <a:schemeClr val="bg1">
                    <a:lumMod val="50000"/>
                  </a:schemeClr>
                </a:solidFill>
                <a:latin typeface="+mj-lt"/>
              </a:defRPr>
            </a:lvl1pPr>
          </a:lstStyle>
          <a:p>
            <a:pPr lvl="0"/>
            <a:r>
              <a:rPr lang="en-US"/>
              <a:t>Click to add name</a:t>
            </a:r>
          </a:p>
        </p:txBody>
      </p:sp>
      <p:sp>
        <p:nvSpPr>
          <p:cNvPr id="45" name="Text Placeholder 10">
            <a:extLst>
              <a:ext uri="{FF2B5EF4-FFF2-40B4-BE49-F238E27FC236}">
                <a16:creationId xmlns:a16="http://schemas.microsoft.com/office/drawing/2014/main" id="{2EA0BE42-73C1-43D0-9520-94265CBEE415}"/>
              </a:ext>
            </a:extLst>
          </p:cNvPr>
          <p:cNvSpPr>
            <a:spLocks noGrp="1"/>
          </p:cNvSpPr>
          <p:nvPr>
            <p:ph type="body" sz="quarter" idx="23" hasCustomPrompt="1"/>
          </p:nvPr>
        </p:nvSpPr>
        <p:spPr>
          <a:xfrm>
            <a:off x="7713450" y="3671475"/>
            <a:ext cx="913553" cy="426393"/>
          </a:xfrm>
          <a:prstGeom prst="rect">
            <a:avLst/>
          </a:prstGeom>
        </p:spPr>
        <p:txBody>
          <a:bodyPr anchor="ctr"/>
          <a:lstStyle>
            <a:lvl1pPr marL="0" indent="0" algn="ctr">
              <a:buNone/>
              <a:defRPr sz="1600" cap="all" spc="100" baseline="0">
                <a:solidFill>
                  <a:schemeClr val="bg2">
                    <a:lumMod val="50000"/>
                  </a:schemeClr>
                </a:solidFill>
                <a:latin typeface="+mj-lt"/>
              </a:defRPr>
            </a:lvl1pPr>
          </a:lstStyle>
          <a:p>
            <a:pPr lvl="0"/>
            <a:r>
              <a:rPr lang="en-US"/>
              <a:t>name</a:t>
            </a:r>
          </a:p>
        </p:txBody>
      </p:sp>
      <p:sp>
        <p:nvSpPr>
          <p:cNvPr id="43" name="Text Placeholder 10">
            <a:extLst>
              <a:ext uri="{FF2B5EF4-FFF2-40B4-BE49-F238E27FC236}">
                <a16:creationId xmlns:a16="http://schemas.microsoft.com/office/drawing/2014/main" id="{4E23821A-CE37-4CA8-82BC-5731CBD7BC63}"/>
              </a:ext>
            </a:extLst>
          </p:cNvPr>
          <p:cNvSpPr>
            <a:spLocks noGrp="1"/>
          </p:cNvSpPr>
          <p:nvPr>
            <p:ph type="body" sz="quarter" idx="21" hasCustomPrompt="1"/>
          </p:nvPr>
        </p:nvSpPr>
        <p:spPr>
          <a:xfrm>
            <a:off x="4418984" y="4145197"/>
            <a:ext cx="913553" cy="426393"/>
          </a:xfrm>
          <a:prstGeom prst="rect">
            <a:avLst/>
          </a:prstGeom>
        </p:spPr>
        <p:txBody>
          <a:bodyPr anchor="ctr"/>
          <a:lstStyle>
            <a:lvl1pPr marL="0" indent="0" algn="ctr">
              <a:buNone/>
              <a:defRPr sz="1600" cap="all" spc="100" baseline="0">
                <a:solidFill>
                  <a:schemeClr val="accent1">
                    <a:lumMod val="75000"/>
                  </a:schemeClr>
                </a:solidFill>
                <a:latin typeface="+mj-lt"/>
              </a:defRPr>
            </a:lvl1pPr>
          </a:lstStyle>
          <a:p>
            <a:pPr lvl="0"/>
            <a:r>
              <a:rPr lang="en-US"/>
              <a:t>name</a:t>
            </a:r>
          </a:p>
        </p:txBody>
      </p:sp>
      <p:sp>
        <p:nvSpPr>
          <p:cNvPr id="44" name="Text Placeholder 10">
            <a:extLst>
              <a:ext uri="{FF2B5EF4-FFF2-40B4-BE49-F238E27FC236}">
                <a16:creationId xmlns:a16="http://schemas.microsoft.com/office/drawing/2014/main" id="{83ED92E9-F268-4C1E-9440-F605C9EBD510}"/>
              </a:ext>
            </a:extLst>
          </p:cNvPr>
          <p:cNvSpPr>
            <a:spLocks noGrp="1"/>
          </p:cNvSpPr>
          <p:nvPr>
            <p:ph type="body" sz="quarter" idx="22" hasCustomPrompt="1"/>
          </p:nvPr>
        </p:nvSpPr>
        <p:spPr>
          <a:xfrm>
            <a:off x="5685509" y="4584197"/>
            <a:ext cx="913553" cy="426393"/>
          </a:xfrm>
          <a:prstGeom prst="rect">
            <a:avLst/>
          </a:prstGeom>
        </p:spPr>
        <p:txBody>
          <a:bodyPr anchor="ctr"/>
          <a:lstStyle>
            <a:lvl1pPr marL="0" indent="0" algn="ctr">
              <a:buNone/>
              <a:defRPr sz="1600" cap="all" spc="100" baseline="0">
                <a:solidFill>
                  <a:schemeClr val="accent1">
                    <a:lumMod val="50000"/>
                  </a:schemeClr>
                </a:solidFill>
                <a:latin typeface="+mj-lt"/>
              </a:defRPr>
            </a:lvl1pPr>
          </a:lstStyle>
          <a:p>
            <a:pPr lvl="0"/>
            <a:r>
              <a:rPr lang="en-US"/>
              <a:t>name</a:t>
            </a:r>
          </a:p>
        </p:txBody>
      </p:sp>
      <p:sp>
        <p:nvSpPr>
          <p:cNvPr id="46" name="Text Placeholder 10">
            <a:extLst>
              <a:ext uri="{FF2B5EF4-FFF2-40B4-BE49-F238E27FC236}">
                <a16:creationId xmlns:a16="http://schemas.microsoft.com/office/drawing/2014/main" id="{B29F508B-CAFE-4871-8267-E5406A4D6C46}"/>
              </a:ext>
            </a:extLst>
          </p:cNvPr>
          <p:cNvSpPr>
            <a:spLocks noGrp="1"/>
          </p:cNvSpPr>
          <p:nvPr>
            <p:ph type="body" sz="quarter" idx="24" hasCustomPrompt="1"/>
          </p:nvPr>
        </p:nvSpPr>
        <p:spPr>
          <a:xfrm>
            <a:off x="9650168" y="4298971"/>
            <a:ext cx="913553" cy="426393"/>
          </a:xfrm>
          <a:prstGeom prst="rect">
            <a:avLst/>
          </a:prstGeom>
        </p:spPr>
        <p:txBody>
          <a:bodyPr anchor="ctr"/>
          <a:lstStyle>
            <a:lvl1pPr marL="0" indent="0" algn="ctr">
              <a:buNone/>
              <a:defRPr sz="1600" cap="all" spc="100" baseline="0">
                <a:solidFill>
                  <a:schemeClr val="bg2">
                    <a:lumMod val="75000"/>
                  </a:schemeClr>
                </a:solidFill>
                <a:latin typeface="+mj-lt"/>
              </a:defRPr>
            </a:lvl1pPr>
          </a:lstStyle>
          <a:p>
            <a:pPr lvl="0"/>
            <a:r>
              <a:rPr lang="en-US"/>
              <a:t>name</a:t>
            </a:r>
          </a:p>
        </p:txBody>
      </p:sp>
      <p:sp>
        <p:nvSpPr>
          <p:cNvPr id="39" name="Text Placeholder 10">
            <a:extLst>
              <a:ext uri="{FF2B5EF4-FFF2-40B4-BE49-F238E27FC236}">
                <a16:creationId xmlns:a16="http://schemas.microsoft.com/office/drawing/2014/main" id="{C40D7D1C-3379-42CE-B3D7-A585CDECBD11}"/>
              </a:ext>
            </a:extLst>
          </p:cNvPr>
          <p:cNvSpPr>
            <a:spLocks noGrp="1"/>
          </p:cNvSpPr>
          <p:nvPr>
            <p:ph type="body" sz="quarter" idx="17" hasCustomPrompt="1"/>
          </p:nvPr>
        </p:nvSpPr>
        <p:spPr>
          <a:xfrm>
            <a:off x="6463261" y="5683895"/>
            <a:ext cx="1706966" cy="426393"/>
          </a:xfrm>
          <a:prstGeom prst="rect">
            <a:avLst/>
          </a:prstGeom>
        </p:spPr>
        <p:txBody>
          <a:bodyPr anchor="t"/>
          <a:lstStyle>
            <a:lvl1pPr marL="0" indent="0" algn="ctr">
              <a:buNone/>
              <a:defRPr sz="1400" cap="all" spc="100" baseline="0">
                <a:solidFill>
                  <a:schemeClr val="bg1">
                    <a:lumMod val="50000"/>
                  </a:schemeClr>
                </a:solidFill>
                <a:latin typeface="+mj-lt"/>
              </a:defRPr>
            </a:lvl1pPr>
          </a:lstStyle>
          <a:p>
            <a:pPr lvl="0"/>
            <a:r>
              <a:rPr lang="en-US"/>
              <a:t>Click to add name</a:t>
            </a:r>
          </a:p>
        </p:txBody>
      </p:sp>
      <p:sp>
        <p:nvSpPr>
          <p:cNvPr id="3" name="Date Placeholder 2">
            <a:extLst>
              <a:ext uri="{FF2B5EF4-FFF2-40B4-BE49-F238E27FC236}">
                <a16:creationId xmlns:a16="http://schemas.microsoft.com/office/drawing/2014/main" id="{35129BD8-DBDF-484C-89DD-80EDD7B827E7}"/>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r>
              <a:rPr lang="en-US"/>
              <a:t>20XX</a:t>
            </a:r>
          </a:p>
        </p:txBody>
      </p:sp>
      <p:sp>
        <p:nvSpPr>
          <p:cNvPr id="4" name="Footer Placeholder 3">
            <a:extLst>
              <a:ext uri="{FF2B5EF4-FFF2-40B4-BE49-F238E27FC236}">
                <a16:creationId xmlns:a16="http://schemas.microsoft.com/office/drawing/2014/main" id="{8CF621E8-9FBF-4DC8-AA1D-234C0A47D713}"/>
              </a:ext>
            </a:extLst>
          </p:cNvPr>
          <p:cNvSpPr>
            <a:spLocks noGrp="1"/>
          </p:cNvSpPr>
          <p:nvPr>
            <p:ph type="ftr" sz="quarter" idx="11"/>
          </p:nvPr>
        </p:nvSpPr>
        <p:spPr>
          <a:xfrm>
            <a:off x="4038600" y="6356350"/>
            <a:ext cx="4114800" cy="365125"/>
          </a:xfrm>
          <a:prstGeom prst="rect">
            <a:avLst/>
          </a:prstGeom>
        </p:spPr>
        <p:txBody>
          <a:bodyPr/>
          <a:lstStyle>
            <a:lvl1pPr>
              <a:defRPr>
                <a:solidFill>
                  <a:schemeClr val="bg1"/>
                </a:solidFill>
              </a:defRPr>
            </a:lvl1pPr>
          </a:lstStyle>
          <a:p>
            <a:r>
              <a:rPr lang="en-US"/>
              <a:t>Pitch deck</a:t>
            </a:r>
          </a:p>
        </p:txBody>
      </p:sp>
      <p:sp>
        <p:nvSpPr>
          <p:cNvPr id="5" name="Slide Number Placeholder 4">
            <a:extLst>
              <a:ext uri="{FF2B5EF4-FFF2-40B4-BE49-F238E27FC236}">
                <a16:creationId xmlns:a16="http://schemas.microsoft.com/office/drawing/2014/main" id="{1C1D5819-A04D-4AB0-A144-E7BBA3400317}"/>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3160847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owth Strateg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B3D21-9143-4E6D-87CD-82F00F7DC6FA}"/>
              </a:ext>
            </a:extLst>
          </p:cNvPr>
          <p:cNvSpPr>
            <a:spLocks noGrp="1"/>
          </p:cNvSpPr>
          <p:nvPr>
            <p:ph type="title" hasCustomPrompt="1"/>
          </p:nvPr>
        </p:nvSpPr>
        <p:spPr>
          <a:xfrm>
            <a:off x="827314" y="627486"/>
            <a:ext cx="5268686" cy="568896"/>
          </a:xfrm>
          <a:prstGeom prst="rect">
            <a:avLst/>
          </a:prstGeom>
        </p:spPr>
        <p:txBody>
          <a:bodyPr anchor="ctr"/>
          <a:lstStyle>
            <a:lvl1pPr>
              <a:defRPr sz="2400" cap="all" spc="100" baseline="0">
                <a:solidFill>
                  <a:schemeClr val="accent2"/>
                </a:solidFill>
              </a:defRPr>
            </a:lvl1pPr>
          </a:lstStyle>
          <a:p>
            <a:r>
              <a:rPr lang="en-US"/>
              <a:t>Click to add title</a:t>
            </a:r>
          </a:p>
        </p:txBody>
      </p:sp>
      <p:sp>
        <p:nvSpPr>
          <p:cNvPr id="11" name="Text Placeholder 10">
            <a:extLst>
              <a:ext uri="{FF2B5EF4-FFF2-40B4-BE49-F238E27FC236}">
                <a16:creationId xmlns:a16="http://schemas.microsoft.com/office/drawing/2014/main" id="{235C24E7-D67D-40AA-B6B1-AE47659E18EC}"/>
              </a:ext>
            </a:extLst>
          </p:cNvPr>
          <p:cNvSpPr>
            <a:spLocks noGrp="1"/>
          </p:cNvSpPr>
          <p:nvPr>
            <p:ph type="body" sz="quarter" idx="33" hasCustomPrompt="1"/>
          </p:nvPr>
        </p:nvSpPr>
        <p:spPr>
          <a:xfrm>
            <a:off x="820438" y="1011439"/>
            <a:ext cx="4989233" cy="568896"/>
          </a:xfrm>
          <a:prstGeom prst="rect">
            <a:avLst/>
          </a:prstGeom>
        </p:spPr>
        <p:txBody>
          <a:bodyPr anchor="ctr"/>
          <a:lstStyle>
            <a:lvl1pPr marL="0" indent="0" algn="l">
              <a:buNone/>
              <a:defRPr sz="2000" cap="none" spc="100" baseline="0">
                <a:solidFill>
                  <a:schemeClr val="accent2"/>
                </a:solidFill>
                <a:latin typeface="+mn-lt"/>
              </a:defRPr>
            </a:lvl1pPr>
          </a:lstStyle>
          <a:p>
            <a:pPr lvl="0"/>
            <a:r>
              <a:rPr lang="en-US"/>
              <a:t>Click to add title</a:t>
            </a:r>
          </a:p>
        </p:txBody>
      </p:sp>
      <p:sp>
        <p:nvSpPr>
          <p:cNvPr id="19" name="Text Placeholder 14">
            <a:extLst>
              <a:ext uri="{FF2B5EF4-FFF2-40B4-BE49-F238E27FC236}">
                <a16:creationId xmlns:a16="http://schemas.microsoft.com/office/drawing/2014/main" id="{A756E9B8-BA57-4251-A0E6-DDADC29D95B9}"/>
              </a:ext>
            </a:extLst>
          </p:cNvPr>
          <p:cNvSpPr>
            <a:spLocks noGrp="1"/>
          </p:cNvSpPr>
          <p:nvPr>
            <p:ph type="body" sz="quarter" idx="26" hasCustomPrompt="1"/>
          </p:nvPr>
        </p:nvSpPr>
        <p:spPr>
          <a:xfrm>
            <a:off x="920666" y="2044485"/>
            <a:ext cx="1584471" cy="1121230"/>
          </a:xfrm>
          <a:prstGeom prst="rect">
            <a:avLst/>
          </a:prstGeom>
          <a:ln w="28575">
            <a:solidFill>
              <a:schemeClr val="accent5">
                <a:lumMod val="50000"/>
              </a:schemeClr>
            </a:solidFill>
          </a:ln>
        </p:spPr>
        <p:txBody>
          <a:bodyPr lIns="182880" rIns="182880" anchor="ctr"/>
          <a:lstStyle>
            <a:lvl1pPr marL="0" indent="0" algn="ctr">
              <a:lnSpc>
                <a:spcPct val="100000"/>
              </a:lnSpc>
              <a:buNone/>
              <a:defRPr sz="2000" cap="all" spc="200" baseline="0">
                <a:solidFill>
                  <a:schemeClr val="accent5">
                    <a:lumMod val="50000"/>
                  </a:schemeClr>
                </a:solidFill>
                <a:latin typeface="+mj-lt"/>
              </a:defRPr>
            </a:lvl1pPr>
          </a:lstStyle>
          <a:p>
            <a:pPr lvl="0"/>
            <a:r>
              <a:rPr lang="en-US"/>
              <a:t>Click to add name</a:t>
            </a:r>
          </a:p>
        </p:txBody>
      </p:sp>
      <p:sp>
        <p:nvSpPr>
          <p:cNvPr id="20" name="Text Placeholder 14">
            <a:extLst>
              <a:ext uri="{FF2B5EF4-FFF2-40B4-BE49-F238E27FC236}">
                <a16:creationId xmlns:a16="http://schemas.microsoft.com/office/drawing/2014/main" id="{C0B962B5-0EC7-48EC-A687-C206A69C56D6}"/>
              </a:ext>
            </a:extLst>
          </p:cNvPr>
          <p:cNvSpPr>
            <a:spLocks noGrp="1"/>
          </p:cNvSpPr>
          <p:nvPr>
            <p:ph type="body" sz="quarter" idx="13" hasCustomPrompt="1"/>
          </p:nvPr>
        </p:nvSpPr>
        <p:spPr>
          <a:xfrm>
            <a:off x="2727695" y="2044485"/>
            <a:ext cx="3081975" cy="1121230"/>
          </a:xfrm>
          <a:prstGeom prst="rect">
            <a:avLst/>
          </a:prstGeom>
        </p:spPr>
        <p:txBody>
          <a:bodyPr anchor="ctr"/>
          <a:lstStyle>
            <a:lvl1pPr marL="0" indent="0" algn="l">
              <a:lnSpc>
                <a:spcPct val="100000"/>
              </a:lnSpc>
              <a:spcBef>
                <a:spcPts val="0"/>
              </a:spcBef>
              <a:buNone/>
              <a:defRPr sz="1600" cap="none" spc="0" baseline="0">
                <a:solidFill>
                  <a:schemeClr val="tx1"/>
                </a:solidFill>
                <a:latin typeface="+mn-lt"/>
              </a:defRPr>
            </a:lvl1pPr>
          </a:lstStyle>
          <a:p>
            <a:pPr lvl="0"/>
            <a:r>
              <a:rPr lang="en-US"/>
              <a:t>Click to add text</a:t>
            </a:r>
          </a:p>
        </p:txBody>
      </p:sp>
      <p:sp>
        <p:nvSpPr>
          <p:cNvPr id="22" name="Text Placeholder 14">
            <a:extLst>
              <a:ext uri="{FF2B5EF4-FFF2-40B4-BE49-F238E27FC236}">
                <a16:creationId xmlns:a16="http://schemas.microsoft.com/office/drawing/2014/main" id="{1314A100-8075-4D1D-995C-34F5838D58F2}"/>
              </a:ext>
            </a:extLst>
          </p:cNvPr>
          <p:cNvSpPr>
            <a:spLocks noGrp="1"/>
          </p:cNvSpPr>
          <p:nvPr>
            <p:ph type="body" sz="quarter" idx="34" hasCustomPrompt="1"/>
          </p:nvPr>
        </p:nvSpPr>
        <p:spPr>
          <a:xfrm>
            <a:off x="920666" y="3428263"/>
            <a:ext cx="1584471" cy="1121230"/>
          </a:xfrm>
          <a:prstGeom prst="rect">
            <a:avLst/>
          </a:prstGeom>
          <a:ln w="28575">
            <a:solidFill>
              <a:schemeClr val="accent5">
                <a:lumMod val="50000"/>
              </a:schemeClr>
            </a:solidFill>
          </a:ln>
        </p:spPr>
        <p:txBody>
          <a:bodyPr lIns="182880" rIns="182880" anchor="ctr"/>
          <a:lstStyle>
            <a:lvl1pPr marL="0" indent="0" algn="ctr">
              <a:lnSpc>
                <a:spcPct val="100000"/>
              </a:lnSpc>
              <a:buNone/>
              <a:defRPr sz="2000" cap="all" spc="200" baseline="0">
                <a:solidFill>
                  <a:schemeClr val="accent5">
                    <a:lumMod val="50000"/>
                  </a:schemeClr>
                </a:solidFill>
                <a:latin typeface="+mj-lt"/>
              </a:defRPr>
            </a:lvl1pPr>
          </a:lstStyle>
          <a:p>
            <a:pPr lvl="0"/>
            <a:r>
              <a:rPr lang="en-US"/>
              <a:t>Click to add name</a:t>
            </a:r>
          </a:p>
        </p:txBody>
      </p:sp>
      <p:sp>
        <p:nvSpPr>
          <p:cNvPr id="23" name="Text Placeholder 14">
            <a:extLst>
              <a:ext uri="{FF2B5EF4-FFF2-40B4-BE49-F238E27FC236}">
                <a16:creationId xmlns:a16="http://schemas.microsoft.com/office/drawing/2014/main" id="{9C946523-4B92-4003-B43C-B01D972454F4}"/>
              </a:ext>
            </a:extLst>
          </p:cNvPr>
          <p:cNvSpPr>
            <a:spLocks noGrp="1"/>
          </p:cNvSpPr>
          <p:nvPr>
            <p:ph type="body" sz="quarter" idx="35" hasCustomPrompt="1"/>
          </p:nvPr>
        </p:nvSpPr>
        <p:spPr>
          <a:xfrm>
            <a:off x="2727695" y="3428263"/>
            <a:ext cx="3081975" cy="1121230"/>
          </a:xfrm>
          <a:prstGeom prst="rect">
            <a:avLst/>
          </a:prstGeom>
        </p:spPr>
        <p:txBody>
          <a:bodyPr anchor="ctr"/>
          <a:lstStyle>
            <a:lvl1pPr marL="0" indent="0" algn="l">
              <a:lnSpc>
                <a:spcPct val="100000"/>
              </a:lnSpc>
              <a:spcBef>
                <a:spcPts val="0"/>
              </a:spcBef>
              <a:buNone/>
              <a:defRPr sz="1600" cap="none" spc="0" baseline="0">
                <a:solidFill>
                  <a:schemeClr val="tx1"/>
                </a:solidFill>
                <a:latin typeface="+mn-lt"/>
              </a:defRPr>
            </a:lvl1pPr>
          </a:lstStyle>
          <a:p>
            <a:pPr lvl="0"/>
            <a:r>
              <a:rPr lang="en-US"/>
              <a:t>Click to add text</a:t>
            </a:r>
          </a:p>
        </p:txBody>
      </p:sp>
      <p:sp>
        <p:nvSpPr>
          <p:cNvPr id="25" name="Text Placeholder 14">
            <a:extLst>
              <a:ext uri="{FF2B5EF4-FFF2-40B4-BE49-F238E27FC236}">
                <a16:creationId xmlns:a16="http://schemas.microsoft.com/office/drawing/2014/main" id="{F9BEEAAD-CC7F-427D-BCFF-1BBA5023ABE6}"/>
              </a:ext>
            </a:extLst>
          </p:cNvPr>
          <p:cNvSpPr>
            <a:spLocks noGrp="1"/>
          </p:cNvSpPr>
          <p:nvPr>
            <p:ph type="body" sz="quarter" idx="36" hasCustomPrompt="1"/>
          </p:nvPr>
        </p:nvSpPr>
        <p:spPr>
          <a:xfrm>
            <a:off x="920666" y="4812041"/>
            <a:ext cx="1584471" cy="1121230"/>
          </a:xfrm>
          <a:prstGeom prst="rect">
            <a:avLst/>
          </a:prstGeom>
          <a:ln w="28575">
            <a:solidFill>
              <a:schemeClr val="accent5">
                <a:lumMod val="50000"/>
              </a:schemeClr>
            </a:solidFill>
          </a:ln>
        </p:spPr>
        <p:txBody>
          <a:bodyPr lIns="182880" rIns="182880" anchor="ctr"/>
          <a:lstStyle>
            <a:lvl1pPr marL="0" indent="0" algn="ctr">
              <a:lnSpc>
                <a:spcPct val="100000"/>
              </a:lnSpc>
              <a:buNone/>
              <a:defRPr sz="2000" cap="all" spc="200" baseline="0">
                <a:solidFill>
                  <a:schemeClr val="accent5">
                    <a:lumMod val="50000"/>
                  </a:schemeClr>
                </a:solidFill>
                <a:latin typeface="+mj-lt"/>
              </a:defRPr>
            </a:lvl1pPr>
          </a:lstStyle>
          <a:p>
            <a:pPr lvl="0"/>
            <a:r>
              <a:rPr lang="en-US"/>
              <a:t>Click to add name</a:t>
            </a:r>
          </a:p>
        </p:txBody>
      </p:sp>
      <p:sp>
        <p:nvSpPr>
          <p:cNvPr id="26" name="Text Placeholder 14">
            <a:extLst>
              <a:ext uri="{FF2B5EF4-FFF2-40B4-BE49-F238E27FC236}">
                <a16:creationId xmlns:a16="http://schemas.microsoft.com/office/drawing/2014/main" id="{B6693A35-4411-4FE2-82FD-5D30D8D62AF3}"/>
              </a:ext>
            </a:extLst>
          </p:cNvPr>
          <p:cNvSpPr>
            <a:spLocks noGrp="1"/>
          </p:cNvSpPr>
          <p:nvPr>
            <p:ph type="body" sz="quarter" idx="37" hasCustomPrompt="1"/>
          </p:nvPr>
        </p:nvSpPr>
        <p:spPr>
          <a:xfrm>
            <a:off x="2727695" y="4812041"/>
            <a:ext cx="3081975" cy="1121230"/>
          </a:xfrm>
          <a:prstGeom prst="rect">
            <a:avLst/>
          </a:prstGeom>
        </p:spPr>
        <p:txBody>
          <a:bodyPr anchor="ctr"/>
          <a:lstStyle>
            <a:lvl1pPr marL="0" indent="0" algn="l">
              <a:lnSpc>
                <a:spcPct val="100000"/>
              </a:lnSpc>
              <a:spcBef>
                <a:spcPts val="0"/>
              </a:spcBef>
              <a:buNone/>
              <a:defRPr sz="1600" cap="none" spc="0" baseline="0">
                <a:solidFill>
                  <a:schemeClr val="tx1"/>
                </a:solidFill>
                <a:latin typeface="+mn-lt"/>
              </a:defRPr>
            </a:lvl1pPr>
          </a:lstStyle>
          <a:p>
            <a:pPr lvl="0"/>
            <a:r>
              <a:rPr lang="en-US"/>
              <a:t>Click to add text</a:t>
            </a:r>
          </a:p>
        </p:txBody>
      </p:sp>
      <p:sp>
        <p:nvSpPr>
          <p:cNvPr id="17" name="Date Placeholder 3">
            <a:extLst>
              <a:ext uri="{FF2B5EF4-FFF2-40B4-BE49-F238E27FC236}">
                <a16:creationId xmlns:a16="http://schemas.microsoft.com/office/drawing/2014/main" id="{B658EBA7-4275-488A-B86F-67B70609FC99}"/>
              </a:ext>
            </a:extLst>
          </p:cNvPr>
          <p:cNvSpPr>
            <a:spLocks noGrp="1"/>
          </p:cNvSpPr>
          <p:nvPr>
            <p:ph type="dt" sz="half" idx="2"/>
          </p:nvPr>
        </p:nvSpPr>
        <p:spPr>
          <a:xfrm>
            <a:off x="838200" y="6356350"/>
            <a:ext cx="1590675" cy="365125"/>
          </a:xfrm>
          <a:prstGeom prst="rect">
            <a:avLst/>
          </a:prstGeom>
        </p:spPr>
        <p:txBody>
          <a:bodyPr vert="horz" lIns="91440" tIns="45720" rIns="91440" bIns="45720" rtlCol="0" anchor="ctr"/>
          <a:lstStyle>
            <a:lvl1pPr algn="l">
              <a:defRPr sz="1200" spc="100" baseline="0">
                <a:solidFill>
                  <a:schemeClr val="bg2">
                    <a:lumMod val="50000"/>
                  </a:schemeClr>
                </a:solidFill>
                <a:effectLst/>
              </a:defRPr>
            </a:lvl1pPr>
          </a:lstStyle>
          <a:p>
            <a:r>
              <a:rPr lang="en-US"/>
              <a:t>20XX</a:t>
            </a:r>
          </a:p>
        </p:txBody>
      </p:sp>
      <p:sp>
        <p:nvSpPr>
          <p:cNvPr id="27" name="Footer Placeholder 4">
            <a:extLst>
              <a:ext uri="{FF2B5EF4-FFF2-40B4-BE49-F238E27FC236}">
                <a16:creationId xmlns:a16="http://schemas.microsoft.com/office/drawing/2014/main" id="{A59824DA-522A-4135-800A-60F504928B2D}"/>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sz="1200" b="1" i="0" cap="all" spc="100" baseline="0">
                <a:solidFill>
                  <a:schemeClr val="bg1"/>
                </a:solidFill>
                <a:effectLst>
                  <a:outerShdw blurRad="38100" dist="38100" dir="2700000" algn="tl">
                    <a:srgbClr val="000000">
                      <a:alpha val="43137"/>
                    </a:srgbClr>
                  </a:outerShdw>
                </a:effectLst>
                <a:latin typeface="+mj-lt"/>
              </a:defRPr>
            </a:lvl1pPr>
          </a:lstStyle>
          <a:p>
            <a:r>
              <a:rPr lang="en-US"/>
              <a:t>Pitch deck</a:t>
            </a:r>
          </a:p>
        </p:txBody>
      </p:sp>
      <p:sp>
        <p:nvSpPr>
          <p:cNvPr id="7" name="Picture Placeholder 8">
            <a:extLst>
              <a:ext uri="{FF2B5EF4-FFF2-40B4-BE49-F238E27FC236}">
                <a16:creationId xmlns:a16="http://schemas.microsoft.com/office/drawing/2014/main" id="{93D3F372-68E2-486A-A105-748C2BB245A0}"/>
              </a:ext>
            </a:extLst>
          </p:cNvPr>
          <p:cNvSpPr>
            <a:spLocks noGrp="1"/>
          </p:cNvSpPr>
          <p:nvPr>
            <p:ph type="pic" sz="quarter" idx="14" hasCustomPrompt="1"/>
          </p:nvPr>
        </p:nvSpPr>
        <p:spPr>
          <a:xfrm>
            <a:off x="6683831" y="0"/>
            <a:ext cx="5508168" cy="6858000"/>
          </a:xfrm>
          <a:prstGeom prst="rect">
            <a:avLst/>
          </a:prstGeom>
        </p:spPr>
        <p:txBody>
          <a:bodyPr/>
          <a:lstStyle>
            <a:lvl1pPr marL="0" indent="0" algn="ctr">
              <a:buNone/>
              <a:defRPr/>
            </a:lvl1pPr>
          </a:lstStyle>
          <a:p>
            <a:r>
              <a:rPr lang="en-US"/>
              <a:t>Click to add photo</a:t>
            </a:r>
          </a:p>
        </p:txBody>
      </p:sp>
      <p:sp>
        <p:nvSpPr>
          <p:cNvPr id="28" name="Slide Number Placeholder 5">
            <a:extLst>
              <a:ext uri="{FF2B5EF4-FFF2-40B4-BE49-F238E27FC236}">
                <a16:creationId xmlns:a16="http://schemas.microsoft.com/office/drawing/2014/main" id="{8D667147-015B-4B04-886E-3451355DC70A}"/>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2371206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rac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09C70A-0F34-4BEB-BABD-659A58DC489C}"/>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9">
            <a:extLst>
              <a:ext uri="{FF2B5EF4-FFF2-40B4-BE49-F238E27FC236}">
                <a16:creationId xmlns:a16="http://schemas.microsoft.com/office/drawing/2014/main" id="{8F6663C8-5425-48D7-9E9D-F2B794222FA5}"/>
              </a:ext>
            </a:extLst>
          </p:cNvPr>
          <p:cNvSpPr>
            <a:spLocks noGrp="1"/>
          </p:cNvSpPr>
          <p:nvPr>
            <p:ph type="title" hasCustomPrompt="1"/>
          </p:nvPr>
        </p:nvSpPr>
        <p:spPr>
          <a:xfrm>
            <a:off x="4038600" y="599301"/>
            <a:ext cx="4114800" cy="607969"/>
          </a:xfrm>
          <a:prstGeom prst="rect">
            <a:avLst/>
          </a:prstGeom>
        </p:spPr>
        <p:txBody>
          <a:bodyPr anchor="ctr"/>
          <a:lstStyle>
            <a:lvl1pPr algn="ctr">
              <a:defRPr sz="2400" cap="all" spc="100" baseline="0">
                <a:solidFill>
                  <a:schemeClr val="tx2">
                    <a:lumMod val="75000"/>
                  </a:schemeClr>
                </a:solidFill>
              </a:defRPr>
            </a:lvl1pPr>
          </a:lstStyle>
          <a:p>
            <a:r>
              <a:rPr lang="en-US"/>
              <a:t>CLICK TO add title</a:t>
            </a:r>
          </a:p>
        </p:txBody>
      </p:sp>
      <p:sp>
        <p:nvSpPr>
          <p:cNvPr id="34" name="Text Placeholder 10">
            <a:extLst>
              <a:ext uri="{FF2B5EF4-FFF2-40B4-BE49-F238E27FC236}">
                <a16:creationId xmlns:a16="http://schemas.microsoft.com/office/drawing/2014/main" id="{781F399C-8EA8-402F-B2A4-828B062584C2}"/>
              </a:ext>
            </a:extLst>
          </p:cNvPr>
          <p:cNvSpPr>
            <a:spLocks noGrp="1"/>
          </p:cNvSpPr>
          <p:nvPr>
            <p:ph type="body" sz="quarter" idx="33" hasCustomPrompt="1"/>
          </p:nvPr>
        </p:nvSpPr>
        <p:spPr>
          <a:xfrm>
            <a:off x="4362186" y="1011441"/>
            <a:ext cx="3467628" cy="568896"/>
          </a:xfrm>
          <a:prstGeom prst="rect">
            <a:avLst/>
          </a:prstGeom>
        </p:spPr>
        <p:txBody>
          <a:bodyPr anchor="ctr"/>
          <a:lstStyle>
            <a:lvl1pPr marL="0" indent="0" algn="ctr">
              <a:buNone/>
              <a:defRPr sz="2000" cap="none" spc="100" baseline="0">
                <a:solidFill>
                  <a:schemeClr val="tx2">
                    <a:lumMod val="75000"/>
                  </a:schemeClr>
                </a:solidFill>
                <a:latin typeface="+mn-lt"/>
              </a:defRPr>
            </a:lvl1pPr>
          </a:lstStyle>
          <a:p>
            <a:pPr lvl="0"/>
            <a:r>
              <a:rPr lang="en-US"/>
              <a:t>Click to add title</a:t>
            </a:r>
          </a:p>
        </p:txBody>
      </p:sp>
      <p:sp>
        <p:nvSpPr>
          <p:cNvPr id="35" name="Text Placeholder 10">
            <a:extLst>
              <a:ext uri="{FF2B5EF4-FFF2-40B4-BE49-F238E27FC236}">
                <a16:creationId xmlns:a16="http://schemas.microsoft.com/office/drawing/2014/main" id="{07DF62A2-2B04-4192-9858-1F4C30EFDA5B}"/>
              </a:ext>
            </a:extLst>
          </p:cNvPr>
          <p:cNvSpPr>
            <a:spLocks noGrp="1"/>
          </p:cNvSpPr>
          <p:nvPr>
            <p:ph type="body" sz="quarter" idx="34" hasCustomPrompt="1"/>
          </p:nvPr>
        </p:nvSpPr>
        <p:spPr>
          <a:xfrm>
            <a:off x="910838" y="2564313"/>
            <a:ext cx="4750631" cy="448769"/>
          </a:xfrm>
          <a:prstGeom prst="rect">
            <a:avLst/>
          </a:prstGeom>
        </p:spPr>
        <p:txBody>
          <a:bodyPr/>
          <a:lstStyle>
            <a:lvl1pPr marL="0" indent="0" algn="ctr">
              <a:buNone/>
              <a:defRPr sz="1800" cap="none" spc="200" baseline="0">
                <a:solidFill>
                  <a:schemeClr val="accent5">
                    <a:lumMod val="50000"/>
                  </a:schemeClr>
                </a:solidFill>
                <a:latin typeface="+mj-lt"/>
              </a:defRPr>
            </a:lvl1pPr>
          </a:lstStyle>
          <a:p>
            <a:pPr lvl="0"/>
            <a:r>
              <a:rPr lang="en-US"/>
              <a:t>Click to add title</a:t>
            </a:r>
          </a:p>
        </p:txBody>
      </p:sp>
      <p:sp>
        <p:nvSpPr>
          <p:cNvPr id="11" name="Text Placeholder 10">
            <a:extLst>
              <a:ext uri="{FF2B5EF4-FFF2-40B4-BE49-F238E27FC236}">
                <a16:creationId xmlns:a16="http://schemas.microsoft.com/office/drawing/2014/main" id="{910CB016-EEF8-4992-8F92-8FE3375CEB06}"/>
              </a:ext>
            </a:extLst>
          </p:cNvPr>
          <p:cNvSpPr>
            <a:spLocks noGrp="1"/>
          </p:cNvSpPr>
          <p:nvPr>
            <p:ph type="body" sz="quarter" idx="25" hasCustomPrompt="1"/>
          </p:nvPr>
        </p:nvSpPr>
        <p:spPr>
          <a:xfrm>
            <a:off x="7739877" y="2564313"/>
            <a:ext cx="3532840" cy="448769"/>
          </a:xfrm>
          <a:prstGeom prst="rect">
            <a:avLst/>
          </a:prstGeom>
        </p:spPr>
        <p:txBody>
          <a:bodyPr/>
          <a:lstStyle>
            <a:lvl1pPr marL="0" indent="0" algn="ctr">
              <a:buNone/>
              <a:defRPr sz="1800" cap="none" spc="200" baseline="0">
                <a:solidFill>
                  <a:schemeClr val="accent5">
                    <a:lumMod val="50000"/>
                  </a:schemeClr>
                </a:solidFill>
                <a:latin typeface="+mj-lt"/>
              </a:defRPr>
            </a:lvl1pPr>
          </a:lstStyle>
          <a:p>
            <a:pPr lvl="0"/>
            <a:r>
              <a:rPr lang="en-US"/>
              <a:t>Click to add title</a:t>
            </a:r>
          </a:p>
        </p:txBody>
      </p:sp>
      <p:sp>
        <p:nvSpPr>
          <p:cNvPr id="30" name="Content Placeholder 29">
            <a:extLst>
              <a:ext uri="{FF2B5EF4-FFF2-40B4-BE49-F238E27FC236}">
                <a16:creationId xmlns:a16="http://schemas.microsoft.com/office/drawing/2014/main" id="{E7176063-74EF-4FC1-A687-2F5900412F55}"/>
              </a:ext>
            </a:extLst>
          </p:cNvPr>
          <p:cNvSpPr>
            <a:spLocks noGrp="1"/>
          </p:cNvSpPr>
          <p:nvPr>
            <p:ph sz="quarter" idx="35" hasCustomPrompt="1"/>
          </p:nvPr>
        </p:nvSpPr>
        <p:spPr>
          <a:xfrm>
            <a:off x="911225" y="3187700"/>
            <a:ext cx="4749800" cy="2771775"/>
          </a:xfrm>
          <a:prstGeom prst="rect">
            <a:avLst/>
          </a:prstGeom>
        </p:spPr>
        <p:txBody>
          <a:bodyPr/>
          <a:lstStyle>
            <a:lvl1pPr marL="0" indent="0">
              <a:buNone/>
              <a:defRPr sz="1400" cap="all" baseline="0"/>
            </a:lvl1pPr>
            <a:lvl2pPr marL="457200" indent="0">
              <a:buNone/>
              <a:defRPr/>
            </a:lvl2pPr>
            <a:lvl3pPr marL="914400" indent="0">
              <a:buNone/>
              <a:defRPr/>
            </a:lvl3pPr>
            <a:lvl4pPr marL="1371600" indent="0">
              <a:buNone/>
              <a:defRPr/>
            </a:lvl4pPr>
            <a:lvl5pPr marL="1828800" indent="0">
              <a:buNone/>
              <a:defRPr/>
            </a:lvl5pPr>
          </a:lstStyle>
          <a:p>
            <a:pPr lvl="0"/>
            <a:r>
              <a:rPr lang="en-US"/>
              <a:t>Click to add content</a:t>
            </a:r>
          </a:p>
        </p:txBody>
      </p:sp>
      <p:sp>
        <p:nvSpPr>
          <p:cNvPr id="37" name="Content Placeholder 29">
            <a:extLst>
              <a:ext uri="{FF2B5EF4-FFF2-40B4-BE49-F238E27FC236}">
                <a16:creationId xmlns:a16="http://schemas.microsoft.com/office/drawing/2014/main" id="{1958214F-5F3C-4FBF-9DBD-97579EF4CF49}"/>
              </a:ext>
            </a:extLst>
          </p:cNvPr>
          <p:cNvSpPr>
            <a:spLocks noGrp="1"/>
          </p:cNvSpPr>
          <p:nvPr>
            <p:ph sz="quarter" idx="36" hasCustomPrompt="1"/>
          </p:nvPr>
        </p:nvSpPr>
        <p:spPr>
          <a:xfrm>
            <a:off x="7028164" y="3107442"/>
            <a:ext cx="4252612" cy="2882900"/>
          </a:xfrm>
          <a:prstGeom prst="rect">
            <a:avLst/>
          </a:prstGeom>
        </p:spPr>
        <p:txBody>
          <a:bodyPr/>
          <a:lstStyle>
            <a:lvl1pPr marL="0" indent="0">
              <a:buNone/>
              <a:defRPr sz="1400" cap="all" baseline="0"/>
            </a:lvl1pPr>
            <a:lvl2pPr marL="457200" indent="0">
              <a:buNone/>
              <a:defRPr/>
            </a:lvl2pPr>
            <a:lvl3pPr marL="914400" indent="0">
              <a:buNone/>
              <a:defRPr/>
            </a:lvl3pPr>
            <a:lvl4pPr marL="1371600" indent="0">
              <a:buNone/>
              <a:defRPr/>
            </a:lvl4pPr>
            <a:lvl5pPr marL="1828800" indent="0">
              <a:buNone/>
              <a:defRPr/>
            </a:lvl5pPr>
          </a:lstStyle>
          <a:p>
            <a:pPr lvl="0"/>
            <a:r>
              <a:rPr lang="en-US"/>
              <a:t>Click to add content</a:t>
            </a:r>
          </a:p>
        </p:txBody>
      </p:sp>
      <p:sp>
        <p:nvSpPr>
          <p:cNvPr id="3" name="Date Placeholder 2">
            <a:extLst>
              <a:ext uri="{FF2B5EF4-FFF2-40B4-BE49-F238E27FC236}">
                <a16:creationId xmlns:a16="http://schemas.microsoft.com/office/drawing/2014/main" id="{39058ECB-2935-45B1-80F1-ED38302C2759}"/>
              </a:ext>
            </a:extLst>
          </p:cNvPr>
          <p:cNvSpPr>
            <a:spLocks noGrp="1"/>
          </p:cNvSpPr>
          <p:nvPr>
            <p:ph type="dt" sz="half" idx="10"/>
          </p:nvPr>
        </p:nvSpPr>
        <p:spPr>
          <a:xfrm>
            <a:off x="838200" y="6356350"/>
            <a:ext cx="2743200" cy="365125"/>
          </a:xfrm>
          <a:prstGeom prst="rect">
            <a:avLst/>
          </a:prstGeom>
        </p:spPr>
        <p:txBody>
          <a:bodyPr/>
          <a:lstStyle/>
          <a:p>
            <a:r>
              <a:rPr lang="en-US"/>
              <a:t>20XX</a:t>
            </a:r>
          </a:p>
        </p:txBody>
      </p:sp>
      <p:sp>
        <p:nvSpPr>
          <p:cNvPr id="4" name="Footer Placeholder 3">
            <a:extLst>
              <a:ext uri="{FF2B5EF4-FFF2-40B4-BE49-F238E27FC236}">
                <a16:creationId xmlns:a16="http://schemas.microsoft.com/office/drawing/2014/main" id="{B8FC42CC-A62B-40E8-907A-F15D7C216F8A}"/>
              </a:ext>
            </a:extLst>
          </p:cNvPr>
          <p:cNvSpPr>
            <a:spLocks noGrp="1"/>
          </p:cNvSpPr>
          <p:nvPr>
            <p:ph type="ftr" sz="quarter" idx="11"/>
          </p:nvPr>
        </p:nvSpPr>
        <p:spPr>
          <a:xfrm>
            <a:off x="4038600" y="6356350"/>
            <a:ext cx="4114800" cy="365125"/>
          </a:xfrm>
          <a:prstGeom prst="rect">
            <a:avLst/>
          </a:prstGeom>
        </p:spPr>
        <p:txBody>
          <a:bodyPr/>
          <a:lstStyle/>
          <a:p>
            <a:r>
              <a:rPr lang="en-US"/>
              <a:t>Pitch deck</a:t>
            </a:r>
          </a:p>
        </p:txBody>
      </p:sp>
      <p:sp>
        <p:nvSpPr>
          <p:cNvPr id="5" name="Slide Number Placeholder 4">
            <a:extLst>
              <a:ext uri="{FF2B5EF4-FFF2-40B4-BE49-F238E27FC236}">
                <a16:creationId xmlns:a16="http://schemas.microsoft.com/office/drawing/2014/main" id="{333E0735-85DE-48C3-8FE9-0754F9ABD6C1}"/>
              </a:ext>
            </a:extLst>
          </p:cNvPr>
          <p:cNvSpPr>
            <a:spLocks noGrp="1"/>
          </p:cNvSpPr>
          <p:nvPr>
            <p:ph type="sldNum" sz="quarter" idx="12"/>
          </p:nvPr>
        </p:nvSpPr>
        <p:spPr>
          <a:xfrm>
            <a:off x="8610600" y="6356350"/>
            <a:ext cx="2743200" cy="365125"/>
          </a:xfrm>
          <a:prstGeom prst="rect">
            <a:avLst/>
          </a:prstGeom>
        </p:spPr>
        <p:txBody>
          <a:bodyPr/>
          <a:lstStyle/>
          <a:p>
            <a:fld id="{EA87306C-81BA-4795-A5CA-9392456A8C1E}" type="slidenum">
              <a:rPr lang="en-US" smtClean="0"/>
              <a:pPr/>
              <a:t>‹#›</a:t>
            </a:fld>
            <a:endParaRPr lang="en-US"/>
          </a:p>
        </p:txBody>
      </p:sp>
    </p:spTree>
    <p:extLst>
      <p:ext uri="{BB962C8B-B14F-4D97-AF65-F5344CB8AC3E}">
        <p14:creationId xmlns:p14="http://schemas.microsoft.com/office/powerpoint/2010/main" val="78116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Yr Action Plan">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A378E50-94EF-4230-91B3-4CDA4804D460}"/>
              </a:ext>
              <a:ext uri="{C183D7F6-B498-43B3-948B-1728B52AA6E4}">
                <adec:decorative xmlns:adec="http://schemas.microsoft.com/office/drawing/2017/decorative" val="1"/>
              </a:ext>
            </a:extLst>
          </p:cNvPr>
          <p:cNvGrpSpPr/>
          <p:nvPr userDrawn="1"/>
        </p:nvGrpSpPr>
        <p:grpSpPr>
          <a:xfrm>
            <a:off x="2749477" y="4411918"/>
            <a:ext cx="7895340" cy="344415"/>
            <a:chOff x="2749477" y="4411918"/>
            <a:chExt cx="7895340" cy="344415"/>
          </a:xfrm>
        </p:grpSpPr>
        <p:cxnSp>
          <p:nvCxnSpPr>
            <p:cNvPr id="102" name="Straight Connector 101">
              <a:extLst>
                <a:ext uri="{FF2B5EF4-FFF2-40B4-BE49-F238E27FC236}">
                  <a16:creationId xmlns:a16="http://schemas.microsoft.com/office/drawing/2014/main" id="{3FDF687F-1594-4839-AA46-5DACB2E040FA}"/>
                </a:ext>
                <a:ext uri="{C183D7F6-B498-43B3-948B-1728B52AA6E4}">
                  <adec:decorative xmlns:adec="http://schemas.microsoft.com/office/drawing/2017/decorative" val="1"/>
                </a:ext>
              </a:extLst>
            </p:cNvPr>
            <p:cNvCxnSpPr>
              <a:cxnSpLocks/>
            </p:cNvCxnSpPr>
            <p:nvPr/>
          </p:nvCxnSpPr>
          <p:spPr>
            <a:xfrm flipH="1">
              <a:off x="2749477" y="4411918"/>
              <a:ext cx="1260" cy="344415"/>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EAD917A9-665D-46F4-8911-E2881838B6E6}"/>
                </a:ext>
                <a:ext uri="{C183D7F6-B498-43B3-948B-1728B52AA6E4}">
                  <adec:decorative xmlns:adec="http://schemas.microsoft.com/office/drawing/2017/decorative" val="1"/>
                </a:ext>
              </a:extLst>
            </p:cNvPr>
            <p:cNvCxnSpPr>
              <a:cxnSpLocks/>
            </p:cNvCxnSpPr>
            <p:nvPr/>
          </p:nvCxnSpPr>
          <p:spPr>
            <a:xfrm flipH="1">
              <a:off x="6699668" y="4411918"/>
              <a:ext cx="1260" cy="344415"/>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37D52265-C77D-45A6-96A5-2656848A3117}"/>
                </a:ext>
                <a:ext uri="{C183D7F6-B498-43B3-948B-1728B52AA6E4}">
                  <adec:decorative xmlns:adec="http://schemas.microsoft.com/office/drawing/2017/decorative" val="1"/>
                </a:ext>
              </a:extLst>
            </p:cNvPr>
            <p:cNvCxnSpPr>
              <a:cxnSpLocks/>
            </p:cNvCxnSpPr>
            <p:nvPr/>
          </p:nvCxnSpPr>
          <p:spPr>
            <a:xfrm flipH="1">
              <a:off x="10643557" y="4411918"/>
              <a:ext cx="1260" cy="344415"/>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4075B284-B3F9-49E3-A5BC-FBFD2C706C3D}"/>
              </a:ext>
              <a:ext uri="{C183D7F6-B498-43B3-948B-1728B52AA6E4}">
                <adec:decorative xmlns:adec="http://schemas.microsoft.com/office/drawing/2017/decorative" val="1"/>
              </a:ext>
            </a:extLst>
          </p:cNvPr>
          <p:cNvGrpSpPr/>
          <p:nvPr userDrawn="1"/>
        </p:nvGrpSpPr>
        <p:grpSpPr>
          <a:xfrm>
            <a:off x="2750737" y="2675138"/>
            <a:ext cx="6313957" cy="344415"/>
            <a:chOff x="2750737" y="2675138"/>
            <a:chExt cx="6313957" cy="344415"/>
          </a:xfrm>
        </p:grpSpPr>
        <p:cxnSp>
          <p:nvCxnSpPr>
            <p:cNvPr id="148" name="Straight Connector 147">
              <a:extLst>
                <a:ext uri="{FF2B5EF4-FFF2-40B4-BE49-F238E27FC236}">
                  <a16:creationId xmlns:a16="http://schemas.microsoft.com/office/drawing/2014/main" id="{1D75FFD8-965E-47C7-B05F-A941B5164AB4}"/>
                </a:ext>
                <a:ext uri="{C183D7F6-B498-43B3-948B-1728B52AA6E4}">
                  <adec:decorative xmlns:adec="http://schemas.microsoft.com/office/drawing/2017/decorative" val="1"/>
                </a:ext>
              </a:extLst>
            </p:cNvPr>
            <p:cNvCxnSpPr>
              <a:cxnSpLocks/>
            </p:cNvCxnSpPr>
            <p:nvPr userDrawn="1"/>
          </p:nvCxnSpPr>
          <p:spPr>
            <a:xfrm flipH="1">
              <a:off x="2750737" y="2675138"/>
              <a:ext cx="1260" cy="344415"/>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ABDDFF1A-AABD-4DA5-9811-02C4149132AF}"/>
                </a:ext>
                <a:ext uri="{C183D7F6-B498-43B3-948B-1728B52AA6E4}">
                  <adec:decorative xmlns:adec="http://schemas.microsoft.com/office/drawing/2017/decorative" val="1"/>
                </a:ext>
              </a:extLst>
            </p:cNvPr>
            <p:cNvCxnSpPr>
              <a:cxnSpLocks/>
            </p:cNvCxnSpPr>
            <p:nvPr userDrawn="1"/>
          </p:nvCxnSpPr>
          <p:spPr>
            <a:xfrm flipH="1">
              <a:off x="5116887" y="2675138"/>
              <a:ext cx="1260" cy="344415"/>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7862A0FB-DDED-42C5-B28D-D466080F4637}"/>
                </a:ext>
                <a:ext uri="{C183D7F6-B498-43B3-948B-1728B52AA6E4}">
                  <adec:decorative xmlns:adec="http://schemas.microsoft.com/office/drawing/2017/decorative" val="1"/>
                </a:ext>
              </a:extLst>
            </p:cNvPr>
            <p:cNvCxnSpPr>
              <a:cxnSpLocks/>
            </p:cNvCxnSpPr>
            <p:nvPr userDrawn="1"/>
          </p:nvCxnSpPr>
          <p:spPr>
            <a:xfrm flipH="1">
              <a:off x="9063434" y="2675138"/>
              <a:ext cx="1260" cy="344415"/>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 name="Title 3">
            <a:extLst>
              <a:ext uri="{FF2B5EF4-FFF2-40B4-BE49-F238E27FC236}">
                <a16:creationId xmlns:a16="http://schemas.microsoft.com/office/drawing/2014/main" id="{7CD073CE-AA33-40C2-9636-3F5C236050F4}"/>
              </a:ext>
            </a:extLst>
          </p:cNvPr>
          <p:cNvSpPr>
            <a:spLocks noGrp="1"/>
          </p:cNvSpPr>
          <p:nvPr>
            <p:ph type="title" hasCustomPrompt="1"/>
          </p:nvPr>
        </p:nvSpPr>
        <p:spPr>
          <a:xfrm>
            <a:off x="4292241" y="693422"/>
            <a:ext cx="3607518" cy="633402"/>
          </a:xfrm>
          <a:prstGeom prst="rect">
            <a:avLst/>
          </a:prstGeom>
          <a:ln w="28575">
            <a:solidFill>
              <a:schemeClr val="accent2"/>
            </a:solidFill>
          </a:ln>
        </p:spPr>
        <p:txBody>
          <a:bodyPr anchor="ctr"/>
          <a:lstStyle>
            <a:lvl1pPr algn="ctr">
              <a:defRPr sz="2400" cap="all" spc="100" baseline="0">
                <a:solidFill>
                  <a:schemeClr val="tx2"/>
                </a:solidFill>
              </a:defRPr>
            </a:lvl1pPr>
          </a:lstStyle>
          <a:p>
            <a:r>
              <a:rPr lang="en-US"/>
              <a:t>Click to add title</a:t>
            </a:r>
          </a:p>
        </p:txBody>
      </p:sp>
      <p:sp>
        <p:nvSpPr>
          <p:cNvPr id="58" name="Text Placeholder 14">
            <a:extLst>
              <a:ext uri="{FF2B5EF4-FFF2-40B4-BE49-F238E27FC236}">
                <a16:creationId xmlns:a16="http://schemas.microsoft.com/office/drawing/2014/main" id="{FC053B39-4BE6-44B3-8D93-ED230B1611A4}"/>
              </a:ext>
            </a:extLst>
          </p:cNvPr>
          <p:cNvSpPr>
            <a:spLocks noGrp="1"/>
          </p:cNvSpPr>
          <p:nvPr>
            <p:ph type="body" sz="quarter" idx="43" hasCustomPrompt="1"/>
          </p:nvPr>
        </p:nvSpPr>
        <p:spPr>
          <a:xfrm>
            <a:off x="2029367" y="2200550"/>
            <a:ext cx="1440088" cy="469597"/>
          </a:xfrm>
          <a:prstGeom prst="rect">
            <a:avLst/>
          </a:prstGeom>
        </p:spPr>
        <p:txBody>
          <a:bodyPr anchor="b"/>
          <a:lstStyle>
            <a:lvl1pPr marL="0" indent="0" algn="ctr">
              <a:lnSpc>
                <a:spcPct val="100000"/>
              </a:lnSpc>
              <a:spcBef>
                <a:spcPts val="0"/>
              </a:spcBef>
              <a:buNone/>
              <a:defRPr sz="1400" cap="none" spc="100" baseline="0">
                <a:solidFill>
                  <a:schemeClr val="accent5">
                    <a:lumMod val="50000"/>
                  </a:schemeClr>
                </a:solidFill>
                <a:latin typeface="+mn-lt"/>
              </a:defRPr>
            </a:lvl1pPr>
          </a:lstStyle>
          <a:p>
            <a:pPr lvl="0"/>
            <a:r>
              <a:rPr lang="en-US"/>
              <a:t>Click to add text</a:t>
            </a:r>
          </a:p>
        </p:txBody>
      </p:sp>
      <p:sp>
        <p:nvSpPr>
          <p:cNvPr id="59" name="Text Placeholder 14">
            <a:extLst>
              <a:ext uri="{FF2B5EF4-FFF2-40B4-BE49-F238E27FC236}">
                <a16:creationId xmlns:a16="http://schemas.microsoft.com/office/drawing/2014/main" id="{95F74BD3-C751-4644-9E0D-36D890A69E6E}"/>
              </a:ext>
            </a:extLst>
          </p:cNvPr>
          <p:cNvSpPr>
            <a:spLocks noGrp="1"/>
          </p:cNvSpPr>
          <p:nvPr>
            <p:ph type="body" sz="quarter" idx="44" hasCustomPrompt="1"/>
          </p:nvPr>
        </p:nvSpPr>
        <p:spPr>
          <a:xfrm>
            <a:off x="4397612" y="2200550"/>
            <a:ext cx="1440088" cy="469597"/>
          </a:xfrm>
          <a:prstGeom prst="rect">
            <a:avLst/>
          </a:prstGeom>
        </p:spPr>
        <p:txBody>
          <a:bodyPr anchor="b"/>
          <a:lstStyle>
            <a:lvl1pPr marL="0" indent="0" algn="ctr">
              <a:lnSpc>
                <a:spcPct val="100000"/>
              </a:lnSpc>
              <a:spcBef>
                <a:spcPts val="0"/>
              </a:spcBef>
              <a:buNone/>
              <a:defRPr sz="1400" cap="none" spc="100" baseline="0">
                <a:solidFill>
                  <a:schemeClr val="accent5">
                    <a:lumMod val="50000"/>
                  </a:schemeClr>
                </a:solidFill>
                <a:latin typeface="+mn-lt"/>
              </a:defRPr>
            </a:lvl1pPr>
          </a:lstStyle>
          <a:p>
            <a:pPr lvl="0"/>
            <a:r>
              <a:rPr lang="en-US"/>
              <a:t>Click to add text</a:t>
            </a:r>
          </a:p>
        </p:txBody>
      </p:sp>
      <p:sp>
        <p:nvSpPr>
          <p:cNvPr id="60" name="Text Placeholder 14">
            <a:extLst>
              <a:ext uri="{FF2B5EF4-FFF2-40B4-BE49-F238E27FC236}">
                <a16:creationId xmlns:a16="http://schemas.microsoft.com/office/drawing/2014/main" id="{3D5CF2BE-8C0B-408F-AEEB-45E3B588305D}"/>
              </a:ext>
            </a:extLst>
          </p:cNvPr>
          <p:cNvSpPr>
            <a:spLocks noGrp="1"/>
          </p:cNvSpPr>
          <p:nvPr>
            <p:ph type="body" sz="quarter" idx="45" hasCustomPrompt="1"/>
          </p:nvPr>
        </p:nvSpPr>
        <p:spPr>
          <a:xfrm>
            <a:off x="8344687" y="2200550"/>
            <a:ext cx="1440088" cy="469597"/>
          </a:xfrm>
          <a:prstGeom prst="rect">
            <a:avLst/>
          </a:prstGeom>
        </p:spPr>
        <p:txBody>
          <a:bodyPr anchor="b"/>
          <a:lstStyle>
            <a:lvl1pPr marL="0" indent="0" algn="ctr">
              <a:lnSpc>
                <a:spcPct val="100000"/>
              </a:lnSpc>
              <a:spcBef>
                <a:spcPts val="0"/>
              </a:spcBef>
              <a:buNone/>
              <a:defRPr sz="1400" cap="none" spc="100" baseline="0">
                <a:solidFill>
                  <a:schemeClr val="accent5">
                    <a:lumMod val="50000"/>
                  </a:schemeClr>
                </a:solidFill>
                <a:latin typeface="+mn-lt"/>
              </a:defRPr>
            </a:lvl1pPr>
          </a:lstStyle>
          <a:p>
            <a:pPr lvl="0"/>
            <a:r>
              <a:rPr lang="en-US"/>
              <a:t>Click to add text</a:t>
            </a:r>
          </a:p>
        </p:txBody>
      </p:sp>
      <p:sp>
        <p:nvSpPr>
          <p:cNvPr id="56" name="Text Placeholder 14">
            <a:extLst>
              <a:ext uri="{FF2B5EF4-FFF2-40B4-BE49-F238E27FC236}">
                <a16:creationId xmlns:a16="http://schemas.microsoft.com/office/drawing/2014/main" id="{4A07D9B0-4F06-4D69-B211-37FC634E5084}"/>
              </a:ext>
            </a:extLst>
          </p:cNvPr>
          <p:cNvSpPr>
            <a:spLocks noGrp="1"/>
          </p:cNvSpPr>
          <p:nvPr>
            <p:ph type="body" sz="quarter" idx="41" hasCustomPrompt="1"/>
          </p:nvPr>
        </p:nvSpPr>
        <p:spPr>
          <a:xfrm>
            <a:off x="696804" y="2739533"/>
            <a:ext cx="1021001" cy="501726"/>
          </a:xfrm>
          <a:prstGeom prst="rect">
            <a:avLst/>
          </a:prstGeom>
        </p:spPr>
        <p:txBody>
          <a:bodyPr anchor="ctr"/>
          <a:lstStyle>
            <a:lvl1pPr marL="0" indent="0" algn="ctr">
              <a:buNone/>
              <a:defRPr sz="2000" cap="none" spc="100" baseline="0">
                <a:solidFill>
                  <a:schemeClr val="accent5">
                    <a:lumMod val="50000"/>
                  </a:schemeClr>
                </a:solidFill>
                <a:latin typeface="+mj-lt"/>
              </a:defRPr>
            </a:lvl1pPr>
          </a:lstStyle>
          <a:p>
            <a:pPr lvl="0"/>
            <a:r>
              <a:rPr lang="en-US"/>
              <a:t>Add year</a:t>
            </a:r>
          </a:p>
        </p:txBody>
      </p:sp>
      <p:sp>
        <p:nvSpPr>
          <p:cNvPr id="20" name="Text Placeholder 14">
            <a:extLst>
              <a:ext uri="{FF2B5EF4-FFF2-40B4-BE49-F238E27FC236}">
                <a16:creationId xmlns:a16="http://schemas.microsoft.com/office/drawing/2014/main" id="{E36FDE7A-7F96-4A7E-AB4F-DBCEFD81C3BA}"/>
              </a:ext>
            </a:extLst>
          </p:cNvPr>
          <p:cNvSpPr>
            <a:spLocks noGrp="1"/>
          </p:cNvSpPr>
          <p:nvPr>
            <p:ph type="body" sz="quarter" idx="17" hasCustomPrompt="1"/>
          </p:nvPr>
        </p:nvSpPr>
        <p:spPr>
          <a:xfrm>
            <a:off x="1712346"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1" name="Text Placeholder 14">
            <a:extLst>
              <a:ext uri="{FF2B5EF4-FFF2-40B4-BE49-F238E27FC236}">
                <a16:creationId xmlns:a16="http://schemas.microsoft.com/office/drawing/2014/main" id="{C3C9C771-CEBA-46FF-9941-0F82E4028CC4}"/>
              </a:ext>
            </a:extLst>
          </p:cNvPr>
          <p:cNvSpPr>
            <a:spLocks noGrp="1"/>
          </p:cNvSpPr>
          <p:nvPr>
            <p:ph type="body" sz="quarter" idx="18" hasCustomPrompt="1"/>
          </p:nvPr>
        </p:nvSpPr>
        <p:spPr>
          <a:xfrm>
            <a:off x="2501761"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2" name="Text Placeholder 14">
            <a:extLst>
              <a:ext uri="{FF2B5EF4-FFF2-40B4-BE49-F238E27FC236}">
                <a16:creationId xmlns:a16="http://schemas.microsoft.com/office/drawing/2014/main" id="{945F6154-355B-4195-8155-1E8C079CDEE2}"/>
              </a:ext>
            </a:extLst>
          </p:cNvPr>
          <p:cNvSpPr>
            <a:spLocks noGrp="1"/>
          </p:cNvSpPr>
          <p:nvPr>
            <p:ph type="body" sz="quarter" idx="19" hasCustomPrompt="1"/>
          </p:nvPr>
        </p:nvSpPr>
        <p:spPr>
          <a:xfrm>
            <a:off x="3291176"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3" name="Text Placeholder 14">
            <a:extLst>
              <a:ext uri="{FF2B5EF4-FFF2-40B4-BE49-F238E27FC236}">
                <a16:creationId xmlns:a16="http://schemas.microsoft.com/office/drawing/2014/main" id="{B8E228D5-C0F1-4215-8880-B28856B6F77B}"/>
              </a:ext>
            </a:extLst>
          </p:cNvPr>
          <p:cNvSpPr>
            <a:spLocks noGrp="1"/>
          </p:cNvSpPr>
          <p:nvPr>
            <p:ph type="body" sz="quarter" idx="20" hasCustomPrompt="1"/>
          </p:nvPr>
        </p:nvSpPr>
        <p:spPr>
          <a:xfrm>
            <a:off x="4080591"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4" name="Text Placeholder 14">
            <a:extLst>
              <a:ext uri="{FF2B5EF4-FFF2-40B4-BE49-F238E27FC236}">
                <a16:creationId xmlns:a16="http://schemas.microsoft.com/office/drawing/2014/main" id="{5568E40A-0330-4C80-9F64-FB6C4B7CC11D}"/>
              </a:ext>
            </a:extLst>
          </p:cNvPr>
          <p:cNvSpPr>
            <a:spLocks noGrp="1"/>
          </p:cNvSpPr>
          <p:nvPr>
            <p:ph type="body" sz="quarter" idx="21" hasCustomPrompt="1"/>
          </p:nvPr>
        </p:nvSpPr>
        <p:spPr>
          <a:xfrm>
            <a:off x="4810807" y="3170170"/>
            <a:ext cx="61531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5" name="Text Placeholder 14">
            <a:extLst>
              <a:ext uri="{FF2B5EF4-FFF2-40B4-BE49-F238E27FC236}">
                <a16:creationId xmlns:a16="http://schemas.microsoft.com/office/drawing/2014/main" id="{EC8A3FD2-F6F6-40A0-89E1-7769CBB8D4BB}"/>
              </a:ext>
            </a:extLst>
          </p:cNvPr>
          <p:cNvSpPr>
            <a:spLocks noGrp="1"/>
          </p:cNvSpPr>
          <p:nvPr>
            <p:ph type="body" sz="quarter" idx="22" hasCustomPrompt="1"/>
          </p:nvPr>
        </p:nvSpPr>
        <p:spPr>
          <a:xfrm>
            <a:off x="5659421"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6" name="Text Placeholder 14">
            <a:extLst>
              <a:ext uri="{FF2B5EF4-FFF2-40B4-BE49-F238E27FC236}">
                <a16:creationId xmlns:a16="http://schemas.microsoft.com/office/drawing/2014/main" id="{A882D901-8E7C-431B-B6E9-14C8BD5B22C0}"/>
              </a:ext>
            </a:extLst>
          </p:cNvPr>
          <p:cNvSpPr>
            <a:spLocks noGrp="1"/>
          </p:cNvSpPr>
          <p:nvPr>
            <p:ph type="body" sz="quarter" idx="23" hasCustomPrompt="1"/>
          </p:nvPr>
        </p:nvSpPr>
        <p:spPr>
          <a:xfrm>
            <a:off x="6448836"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7" name="Text Placeholder 14">
            <a:extLst>
              <a:ext uri="{FF2B5EF4-FFF2-40B4-BE49-F238E27FC236}">
                <a16:creationId xmlns:a16="http://schemas.microsoft.com/office/drawing/2014/main" id="{2051E2EF-F729-4B79-8CD4-C0D60EE9AD08}"/>
              </a:ext>
            </a:extLst>
          </p:cNvPr>
          <p:cNvSpPr>
            <a:spLocks noGrp="1"/>
          </p:cNvSpPr>
          <p:nvPr>
            <p:ph type="body" sz="quarter" idx="24" hasCustomPrompt="1"/>
          </p:nvPr>
        </p:nvSpPr>
        <p:spPr>
          <a:xfrm>
            <a:off x="7238251"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8" name="Text Placeholder 14">
            <a:extLst>
              <a:ext uri="{FF2B5EF4-FFF2-40B4-BE49-F238E27FC236}">
                <a16:creationId xmlns:a16="http://schemas.microsoft.com/office/drawing/2014/main" id="{A8A6BF26-67C7-4AFD-82B4-5F8831E6276B}"/>
              </a:ext>
            </a:extLst>
          </p:cNvPr>
          <p:cNvSpPr>
            <a:spLocks noGrp="1"/>
          </p:cNvSpPr>
          <p:nvPr>
            <p:ph type="body" sz="quarter" idx="25" hasCustomPrompt="1"/>
          </p:nvPr>
        </p:nvSpPr>
        <p:spPr>
          <a:xfrm>
            <a:off x="8027666"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29" name="Text Placeholder 14">
            <a:extLst>
              <a:ext uri="{FF2B5EF4-FFF2-40B4-BE49-F238E27FC236}">
                <a16:creationId xmlns:a16="http://schemas.microsoft.com/office/drawing/2014/main" id="{9D579002-8C14-4A35-90BB-43E508420D98}"/>
              </a:ext>
            </a:extLst>
          </p:cNvPr>
          <p:cNvSpPr>
            <a:spLocks noGrp="1"/>
          </p:cNvSpPr>
          <p:nvPr>
            <p:ph type="body" sz="quarter" idx="26" hasCustomPrompt="1"/>
          </p:nvPr>
        </p:nvSpPr>
        <p:spPr>
          <a:xfrm>
            <a:off x="8817081"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0" name="Text Placeholder 14">
            <a:extLst>
              <a:ext uri="{FF2B5EF4-FFF2-40B4-BE49-F238E27FC236}">
                <a16:creationId xmlns:a16="http://schemas.microsoft.com/office/drawing/2014/main" id="{AA2D386B-15E3-4543-8D79-5B890CB60E7F}"/>
              </a:ext>
            </a:extLst>
          </p:cNvPr>
          <p:cNvSpPr>
            <a:spLocks noGrp="1"/>
          </p:cNvSpPr>
          <p:nvPr>
            <p:ph type="body" sz="quarter" idx="27" hasCustomPrompt="1"/>
          </p:nvPr>
        </p:nvSpPr>
        <p:spPr>
          <a:xfrm>
            <a:off x="9606496"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1" name="Text Placeholder 14">
            <a:extLst>
              <a:ext uri="{FF2B5EF4-FFF2-40B4-BE49-F238E27FC236}">
                <a16:creationId xmlns:a16="http://schemas.microsoft.com/office/drawing/2014/main" id="{D1BBCCCB-0A70-4CE2-AC23-DC53C20096BA}"/>
              </a:ext>
            </a:extLst>
          </p:cNvPr>
          <p:cNvSpPr>
            <a:spLocks noGrp="1"/>
          </p:cNvSpPr>
          <p:nvPr>
            <p:ph type="body" sz="quarter" idx="28" hasCustomPrompt="1"/>
          </p:nvPr>
        </p:nvSpPr>
        <p:spPr>
          <a:xfrm>
            <a:off x="10395907" y="3170170"/>
            <a:ext cx="495300" cy="652276"/>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61" name="Text Placeholder 14">
            <a:extLst>
              <a:ext uri="{FF2B5EF4-FFF2-40B4-BE49-F238E27FC236}">
                <a16:creationId xmlns:a16="http://schemas.microsoft.com/office/drawing/2014/main" id="{83DD38EA-382F-4255-927F-5F23153D51A7}"/>
              </a:ext>
            </a:extLst>
          </p:cNvPr>
          <p:cNvSpPr>
            <a:spLocks noGrp="1"/>
          </p:cNvSpPr>
          <p:nvPr>
            <p:ph type="body" sz="quarter" idx="46" hasCustomPrompt="1"/>
          </p:nvPr>
        </p:nvSpPr>
        <p:spPr>
          <a:xfrm>
            <a:off x="2029367" y="4003137"/>
            <a:ext cx="1440088" cy="408780"/>
          </a:xfrm>
          <a:prstGeom prst="rect">
            <a:avLst/>
          </a:prstGeom>
        </p:spPr>
        <p:txBody>
          <a:bodyPr anchor="b"/>
          <a:lstStyle>
            <a:lvl1pPr marL="0" indent="0" algn="ctr">
              <a:lnSpc>
                <a:spcPct val="100000"/>
              </a:lnSpc>
              <a:spcBef>
                <a:spcPts val="0"/>
              </a:spcBef>
              <a:buNone/>
              <a:defRPr sz="1400" cap="none" spc="100" baseline="0">
                <a:solidFill>
                  <a:schemeClr val="accent5">
                    <a:lumMod val="50000"/>
                  </a:schemeClr>
                </a:solidFill>
                <a:latin typeface="+mn-lt"/>
              </a:defRPr>
            </a:lvl1pPr>
          </a:lstStyle>
          <a:p>
            <a:pPr lvl="0"/>
            <a:r>
              <a:rPr lang="en-US"/>
              <a:t>Click to add text</a:t>
            </a:r>
          </a:p>
        </p:txBody>
      </p:sp>
      <p:sp>
        <p:nvSpPr>
          <p:cNvPr id="62" name="Text Placeholder 14">
            <a:extLst>
              <a:ext uri="{FF2B5EF4-FFF2-40B4-BE49-F238E27FC236}">
                <a16:creationId xmlns:a16="http://schemas.microsoft.com/office/drawing/2014/main" id="{DDBB317C-ECEA-48F8-B070-51A7C7B4CDB2}"/>
              </a:ext>
            </a:extLst>
          </p:cNvPr>
          <p:cNvSpPr>
            <a:spLocks noGrp="1"/>
          </p:cNvSpPr>
          <p:nvPr>
            <p:ph type="body" sz="quarter" idx="47" hasCustomPrompt="1"/>
          </p:nvPr>
        </p:nvSpPr>
        <p:spPr>
          <a:xfrm>
            <a:off x="5976442" y="4003137"/>
            <a:ext cx="1440088" cy="408780"/>
          </a:xfrm>
          <a:prstGeom prst="rect">
            <a:avLst/>
          </a:prstGeom>
        </p:spPr>
        <p:txBody>
          <a:bodyPr anchor="b"/>
          <a:lstStyle>
            <a:lvl1pPr marL="0" indent="0" algn="ctr">
              <a:lnSpc>
                <a:spcPct val="100000"/>
              </a:lnSpc>
              <a:spcBef>
                <a:spcPts val="0"/>
              </a:spcBef>
              <a:buNone/>
              <a:defRPr sz="1400" b="0" cap="none" spc="100" baseline="0">
                <a:solidFill>
                  <a:schemeClr val="accent5">
                    <a:lumMod val="50000"/>
                  </a:schemeClr>
                </a:solidFill>
                <a:latin typeface="+mn-lt"/>
              </a:defRPr>
            </a:lvl1pPr>
          </a:lstStyle>
          <a:p>
            <a:pPr lvl="0"/>
            <a:r>
              <a:rPr lang="en-US"/>
              <a:t>Click to add text</a:t>
            </a:r>
          </a:p>
        </p:txBody>
      </p:sp>
      <p:sp>
        <p:nvSpPr>
          <p:cNvPr id="63" name="Text Placeholder 14">
            <a:extLst>
              <a:ext uri="{FF2B5EF4-FFF2-40B4-BE49-F238E27FC236}">
                <a16:creationId xmlns:a16="http://schemas.microsoft.com/office/drawing/2014/main" id="{5C19CD78-318A-4E21-9027-254A8711F4C1}"/>
              </a:ext>
            </a:extLst>
          </p:cNvPr>
          <p:cNvSpPr>
            <a:spLocks noGrp="1"/>
          </p:cNvSpPr>
          <p:nvPr>
            <p:ph type="body" sz="quarter" idx="48" hasCustomPrompt="1"/>
          </p:nvPr>
        </p:nvSpPr>
        <p:spPr>
          <a:xfrm>
            <a:off x="9923517" y="4003137"/>
            <a:ext cx="1440088" cy="408780"/>
          </a:xfrm>
          <a:prstGeom prst="rect">
            <a:avLst/>
          </a:prstGeom>
        </p:spPr>
        <p:txBody>
          <a:bodyPr anchor="b"/>
          <a:lstStyle>
            <a:lvl1pPr marL="0" indent="0" algn="ctr">
              <a:lnSpc>
                <a:spcPct val="100000"/>
              </a:lnSpc>
              <a:spcBef>
                <a:spcPts val="0"/>
              </a:spcBef>
              <a:buNone/>
              <a:defRPr sz="1400" cap="none" spc="100" baseline="0">
                <a:solidFill>
                  <a:schemeClr val="accent5">
                    <a:lumMod val="50000"/>
                  </a:schemeClr>
                </a:solidFill>
                <a:latin typeface="+mj-lt"/>
              </a:defRPr>
            </a:lvl1pPr>
          </a:lstStyle>
          <a:p>
            <a:pPr lvl="0"/>
            <a:r>
              <a:rPr lang="en-US"/>
              <a:t>Click to add text</a:t>
            </a:r>
          </a:p>
        </p:txBody>
      </p:sp>
      <p:sp>
        <p:nvSpPr>
          <p:cNvPr id="57" name="Text Placeholder 14">
            <a:extLst>
              <a:ext uri="{FF2B5EF4-FFF2-40B4-BE49-F238E27FC236}">
                <a16:creationId xmlns:a16="http://schemas.microsoft.com/office/drawing/2014/main" id="{A437805B-FB40-4996-AD55-1BF1A2D64F0B}"/>
              </a:ext>
            </a:extLst>
          </p:cNvPr>
          <p:cNvSpPr>
            <a:spLocks noGrp="1"/>
          </p:cNvSpPr>
          <p:nvPr>
            <p:ph type="body" sz="quarter" idx="42" hasCustomPrompt="1"/>
          </p:nvPr>
        </p:nvSpPr>
        <p:spPr>
          <a:xfrm>
            <a:off x="696804" y="4437609"/>
            <a:ext cx="1021001" cy="501726"/>
          </a:xfrm>
          <a:prstGeom prst="rect">
            <a:avLst/>
          </a:prstGeom>
        </p:spPr>
        <p:txBody>
          <a:bodyPr anchor="ctr"/>
          <a:lstStyle>
            <a:lvl1pPr marL="0" indent="0" algn="ctr">
              <a:buNone/>
              <a:defRPr sz="2000" cap="none" spc="100" baseline="0">
                <a:solidFill>
                  <a:schemeClr val="accent5">
                    <a:lumMod val="50000"/>
                  </a:schemeClr>
                </a:solidFill>
                <a:latin typeface="+mj-lt"/>
              </a:defRPr>
            </a:lvl1pPr>
          </a:lstStyle>
          <a:p>
            <a:pPr lvl="0"/>
            <a:r>
              <a:rPr lang="en-US"/>
              <a:t>Add year</a:t>
            </a:r>
          </a:p>
        </p:txBody>
      </p:sp>
      <p:sp>
        <p:nvSpPr>
          <p:cNvPr id="32" name="Text Placeholder 14">
            <a:extLst>
              <a:ext uri="{FF2B5EF4-FFF2-40B4-BE49-F238E27FC236}">
                <a16:creationId xmlns:a16="http://schemas.microsoft.com/office/drawing/2014/main" id="{40A55730-770B-4851-B7C1-A3AE260339EC}"/>
              </a:ext>
            </a:extLst>
          </p:cNvPr>
          <p:cNvSpPr>
            <a:spLocks noGrp="1"/>
          </p:cNvSpPr>
          <p:nvPr>
            <p:ph type="body" sz="quarter" idx="29" hasCustomPrompt="1"/>
          </p:nvPr>
        </p:nvSpPr>
        <p:spPr>
          <a:xfrm>
            <a:off x="1712346"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3" name="Text Placeholder 14">
            <a:extLst>
              <a:ext uri="{FF2B5EF4-FFF2-40B4-BE49-F238E27FC236}">
                <a16:creationId xmlns:a16="http://schemas.microsoft.com/office/drawing/2014/main" id="{32F5F67C-8450-4CC2-984C-18CEA2A424FA}"/>
              </a:ext>
            </a:extLst>
          </p:cNvPr>
          <p:cNvSpPr>
            <a:spLocks noGrp="1"/>
          </p:cNvSpPr>
          <p:nvPr>
            <p:ph type="body" sz="quarter" idx="30" hasCustomPrompt="1"/>
          </p:nvPr>
        </p:nvSpPr>
        <p:spPr>
          <a:xfrm>
            <a:off x="2501761"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4" name="Text Placeholder 14">
            <a:extLst>
              <a:ext uri="{FF2B5EF4-FFF2-40B4-BE49-F238E27FC236}">
                <a16:creationId xmlns:a16="http://schemas.microsoft.com/office/drawing/2014/main" id="{205940B1-D0A7-4FA0-8075-1DD875262A2B}"/>
              </a:ext>
            </a:extLst>
          </p:cNvPr>
          <p:cNvSpPr>
            <a:spLocks noGrp="1"/>
          </p:cNvSpPr>
          <p:nvPr>
            <p:ph type="body" sz="quarter" idx="31" hasCustomPrompt="1"/>
          </p:nvPr>
        </p:nvSpPr>
        <p:spPr>
          <a:xfrm>
            <a:off x="3291176"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5" name="Text Placeholder 14">
            <a:extLst>
              <a:ext uri="{FF2B5EF4-FFF2-40B4-BE49-F238E27FC236}">
                <a16:creationId xmlns:a16="http://schemas.microsoft.com/office/drawing/2014/main" id="{FF257E24-EF53-4359-8CF5-CC42A8F66184}"/>
              </a:ext>
            </a:extLst>
          </p:cNvPr>
          <p:cNvSpPr>
            <a:spLocks noGrp="1"/>
          </p:cNvSpPr>
          <p:nvPr>
            <p:ph type="body" sz="quarter" idx="32" hasCustomPrompt="1"/>
          </p:nvPr>
        </p:nvSpPr>
        <p:spPr>
          <a:xfrm>
            <a:off x="4080591"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6" name="Text Placeholder 14">
            <a:extLst>
              <a:ext uri="{FF2B5EF4-FFF2-40B4-BE49-F238E27FC236}">
                <a16:creationId xmlns:a16="http://schemas.microsoft.com/office/drawing/2014/main" id="{5A2166B8-0F7E-45E9-970E-79F921472A30}"/>
              </a:ext>
            </a:extLst>
          </p:cNvPr>
          <p:cNvSpPr>
            <a:spLocks noGrp="1"/>
          </p:cNvSpPr>
          <p:nvPr>
            <p:ph type="body" sz="quarter" idx="33" hasCustomPrompt="1"/>
          </p:nvPr>
        </p:nvSpPr>
        <p:spPr>
          <a:xfrm>
            <a:off x="4810807" y="4871997"/>
            <a:ext cx="61531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7" name="Text Placeholder 14">
            <a:extLst>
              <a:ext uri="{FF2B5EF4-FFF2-40B4-BE49-F238E27FC236}">
                <a16:creationId xmlns:a16="http://schemas.microsoft.com/office/drawing/2014/main" id="{FF45DCBF-40C1-4B85-9196-4C0237FA8CE9}"/>
              </a:ext>
            </a:extLst>
          </p:cNvPr>
          <p:cNvSpPr>
            <a:spLocks noGrp="1"/>
          </p:cNvSpPr>
          <p:nvPr>
            <p:ph type="body" sz="quarter" idx="34" hasCustomPrompt="1"/>
          </p:nvPr>
        </p:nvSpPr>
        <p:spPr>
          <a:xfrm>
            <a:off x="5659421"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8" name="Text Placeholder 14">
            <a:extLst>
              <a:ext uri="{FF2B5EF4-FFF2-40B4-BE49-F238E27FC236}">
                <a16:creationId xmlns:a16="http://schemas.microsoft.com/office/drawing/2014/main" id="{E0182695-A664-4408-ACB6-D9273831D560}"/>
              </a:ext>
            </a:extLst>
          </p:cNvPr>
          <p:cNvSpPr>
            <a:spLocks noGrp="1"/>
          </p:cNvSpPr>
          <p:nvPr>
            <p:ph type="body" sz="quarter" idx="35" hasCustomPrompt="1"/>
          </p:nvPr>
        </p:nvSpPr>
        <p:spPr>
          <a:xfrm>
            <a:off x="6448836"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39" name="Text Placeholder 14">
            <a:extLst>
              <a:ext uri="{FF2B5EF4-FFF2-40B4-BE49-F238E27FC236}">
                <a16:creationId xmlns:a16="http://schemas.microsoft.com/office/drawing/2014/main" id="{2928531F-4FEC-4B06-9428-27244D33B936}"/>
              </a:ext>
            </a:extLst>
          </p:cNvPr>
          <p:cNvSpPr>
            <a:spLocks noGrp="1"/>
          </p:cNvSpPr>
          <p:nvPr>
            <p:ph type="body" sz="quarter" idx="36" hasCustomPrompt="1"/>
          </p:nvPr>
        </p:nvSpPr>
        <p:spPr>
          <a:xfrm>
            <a:off x="7238251"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40" name="Text Placeholder 14">
            <a:extLst>
              <a:ext uri="{FF2B5EF4-FFF2-40B4-BE49-F238E27FC236}">
                <a16:creationId xmlns:a16="http://schemas.microsoft.com/office/drawing/2014/main" id="{E678C8DB-AF28-4A99-B976-36F54BA279CD}"/>
              </a:ext>
            </a:extLst>
          </p:cNvPr>
          <p:cNvSpPr>
            <a:spLocks noGrp="1"/>
          </p:cNvSpPr>
          <p:nvPr>
            <p:ph type="body" sz="quarter" idx="37" hasCustomPrompt="1"/>
          </p:nvPr>
        </p:nvSpPr>
        <p:spPr>
          <a:xfrm>
            <a:off x="8027666"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41" name="Text Placeholder 14">
            <a:extLst>
              <a:ext uri="{FF2B5EF4-FFF2-40B4-BE49-F238E27FC236}">
                <a16:creationId xmlns:a16="http://schemas.microsoft.com/office/drawing/2014/main" id="{FB1CBFC6-0E9C-4ECA-A915-798C00479D6B}"/>
              </a:ext>
            </a:extLst>
          </p:cNvPr>
          <p:cNvSpPr>
            <a:spLocks noGrp="1"/>
          </p:cNvSpPr>
          <p:nvPr>
            <p:ph type="body" sz="quarter" idx="38" hasCustomPrompt="1"/>
          </p:nvPr>
        </p:nvSpPr>
        <p:spPr>
          <a:xfrm>
            <a:off x="8817081"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42" name="Text Placeholder 14">
            <a:extLst>
              <a:ext uri="{FF2B5EF4-FFF2-40B4-BE49-F238E27FC236}">
                <a16:creationId xmlns:a16="http://schemas.microsoft.com/office/drawing/2014/main" id="{B4EC71CB-AE6D-46A0-87B4-6E2BD6A1CF6F}"/>
              </a:ext>
            </a:extLst>
          </p:cNvPr>
          <p:cNvSpPr>
            <a:spLocks noGrp="1"/>
          </p:cNvSpPr>
          <p:nvPr>
            <p:ph type="body" sz="quarter" idx="39" hasCustomPrompt="1"/>
          </p:nvPr>
        </p:nvSpPr>
        <p:spPr>
          <a:xfrm>
            <a:off x="9606496"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sp>
        <p:nvSpPr>
          <p:cNvPr id="43" name="Text Placeholder 14">
            <a:extLst>
              <a:ext uri="{FF2B5EF4-FFF2-40B4-BE49-F238E27FC236}">
                <a16:creationId xmlns:a16="http://schemas.microsoft.com/office/drawing/2014/main" id="{16A1EE39-3790-4721-9E09-19024F590A96}"/>
              </a:ext>
            </a:extLst>
          </p:cNvPr>
          <p:cNvSpPr>
            <a:spLocks noGrp="1"/>
          </p:cNvSpPr>
          <p:nvPr>
            <p:ph type="body" sz="quarter" idx="40" hasCustomPrompt="1"/>
          </p:nvPr>
        </p:nvSpPr>
        <p:spPr>
          <a:xfrm>
            <a:off x="10395907" y="4871997"/>
            <a:ext cx="495300" cy="652272"/>
          </a:xfrm>
          <a:prstGeom prst="rect">
            <a:avLst/>
          </a:prstGeom>
        </p:spPr>
        <p:txBody>
          <a:bodyPr/>
          <a:lstStyle>
            <a:lvl1pPr marL="0" indent="0" algn="ctr">
              <a:lnSpc>
                <a:spcPct val="80000"/>
              </a:lnSpc>
              <a:spcBef>
                <a:spcPts val="0"/>
              </a:spcBef>
              <a:buNone/>
              <a:defRPr sz="1200" cap="none" spc="100" baseline="0">
                <a:solidFill>
                  <a:schemeClr val="accent5">
                    <a:lumMod val="50000"/>
                  </a:schemeClr>
                </a:solidFill>
                <a:latin typeface="+mn-lt"/>
              </a:defRPr>
            </a:lvl1pPr>
          </a:lstStyle>
          <a:p>
            <a:pPr lvl="0"/>
            <a:r>
              <a:rPr lang="en-US"/>
              <a:t>Click to add text</a:t>
            </a:r>
          </a:p>
        </p:txBody>
      </p:sp>
      <p:grpSp>
        <p:nvGrpSpPr>
          <p:cNvPr id="44" name="Group 43">
            <a:extLst>
              <a:ext uri="{FF2B5EF4-FFF2-40B4-BE49-F238E27FC236}">
                <a16:creationId xmlns:a16="http://schemas.microsoft.com/office/drawing/2014/main" id="{D4F8B141-9EE2-47E7-AF2A-94CECF90771C}"/>
              </a:ext>
              <a:ext uri="{C183D7F6-B498-43B3-948B-1728B52AA6E4}">
                <adec:decorative xmlns:adec="http://schemas.microsoft.com/office/drawing/2017/decorative" val="1"/>
              </a:ext>
            </a:extLst>
          </p:cNvPr>
          <p:cNvGrpSpPr/>
          <p:nvPr userDrawn="1"/>
        </p:nvGrpSpPr>
        <p:grpSpPr>
          <a:xfrm>
            <a:off x="2047081" y="4694680"/>
            <a:ext cx="8510121" cy="0"/>
            <a:chOff x="1504814" y="2488864"/>
            <a:chExt cx="8510121" cy="0"/>
          </a:xfrm>
        </p:grpSpPr>
        <p:cxnSp>
          <p:nvCxnSpPr>
            <p:cNvPr id="45" name="Straight Connector 44">
              <a:extLst>
                <a:ext uri="{FF2B5EF4-FFF2-40B4-BE49-F238E27FC236}">
                  <a16:creationId xmlns:a16="http://schemas.microsoft.com/office/drawing/2014/main" id="{0D73D561-653C-420E-BC66-5DA51DD36C89}"/>
                </a:ext>
              </a:extLst>
            </p:cNvPr>
            <p:cNvCxnSpPr>
              <a:cxnSpLocks/>
            </p:cNvCxnSpPr>
            <p:nvPr userDrawn="1"/>
          </p:nvCxnSpPr>
          <p:spPr>
            <a:xfrm>
              <a:off x="1504814"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3729D46-C590-474A-BF51-5B9D4359EB74}"/>
                </a:ext>
              </a:extLst>
            </p:cNvPr>
            <p:cNvCxnSpPr>
              <a:cxnSpLocks/>
            </p:cNvCxnSpPr>
            <p:nvPr userDrawn="1"/>
          </p:nvCxnSpPr>
          <p:spPr>
            <a:xfrm>
              <a:off x="2301137"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48D21A3-16A8-4ECB-832A-29159F1D20E9}"/>
                </a:ext>
              </a:extLst>
            </p:cNvPr>
            <p:cNvCxnSpPr>
              <a:cxnSpLocks/>
            </p:cNvCxnSpPr>
            <p:nvPr userDrawn="1"/>
          </p:nvCxnSpPr>
          <p:spPr>
            <a:xfrm>
              <a:off x="3083776"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DB217E3B-A68A-4BBD-889D-C078F6616CB6}"/>
                </a:ext>
              </a:extLst>
            </p:cNvPr>
            <p:cNvCxnSpPr>
              <a:cxnSpLocks/>
            </p:cNvCxnSpPr>
            <p:nvPr userDrawn="1"/>
          </p:nvCxnSpPr>
          <p:spPr>
            <a:xfrm>
              <a:off x="3880099"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AC64796-B68D-4AE1-A16E-54663926A7FD}"/>
                </a:ext>
              </a:extLst>
            </p:cNvPr>
            <p:cNvCxnSpPr>
              <a:cxnSpLocks/>
            </p:cNvCxnSpPr>
            <p:nvPr userDrawn="1"/>
          </p:nvCxnSpPr>
          <p:spPr>
            <a:xfrm>
              <a:off x="4655896"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69D787A-5A6E-4ADB-BAAA-FC5EF3EF1BE0}"/>
                </a:ext>
              </a:extLst>
            </p:cNvPr>
            <p:cNvCxnSpPr>
              <a:cxnSpLocks/>
            </p:cNvCxnSpPr>
            <p:nvPr userDrawn="1"/>
          </p:nvCxnSpPr>
          <p:spPr>
            <a:xfrm>
              <a:off x="5452219"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E371F89-9862-4F45-9CA4-A53BF2C3F720}"/>
                </a:ext>
              </a:extLst>
            </p:cNvPr>
            <p:cNvCxnSpPr>
              <a:cxnSpLocks/>
            </p:cNvCxnSpPr>
            <p:nvPr userDrawn="1"/>
          </p:nvCxnSpPr>
          <p:spPr>
            <a:xfrm>
              <a:off x="6234858"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19AC00F-FB14-4E51-ABB2-C72FB6C0A0F7}"/>
                </a:ext>
              </a:extLst>
            </p:cNvPr>
            <p:cNvCxnSpPr>
              <a:cxnSpLocks/>
            </p:cNvCxnSpPr>
            <p:nvPr userDrawn="1"/>
          </p:nvCxnSpPr>
          <p:spPr>
            <a:xfrm>
              <a:off x="7031181"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083D041-D6E2-4DFF-A37E-21E03F46AF94}"/>
                </a:ext>
              </a:extLst>
            </p:cNvPr>
            <p:cNvCxnSpPr>
              <a:cxnSpLocks/>
            </p:cNvCxnSpPr>
            <p:nvPr userDrawn="1"/>
          </p:nvCxnSpPr>
          <p:spPr>
            <a:xfrm>
              <a:off x="7813820"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4589E1D-9976-4550-917F-D88195CDCE9F}"/>
                </a:ext>
              </a:extLst>
            </p:cNvPr>
            <p:cNvCxnSpPr>
              <a:cxnSpLocks/>
            </p:cNvCxnSpPr>
            <p:nvPr userDrawn="1"/>
          </p:nvCxnSpPr>
          <p:spPr>
            <a:xfrm>
              <a:off x="8610143"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065CC16-DED3-4048-8705-CA87554422D7}"/>
                </a:ext>
              </a:extLst>
            </p:cNvPr>
            <p:cNvCxnSpPr>
              <a:cxnSpLocks/>
            </p:cNvCxnSpPr>
            <p:nvPr userDrawn="1"/>
          </p:nvCxnSpPr>
          <p:spPr>
            <a:xfrm>
              <a:off x="9399625"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33" name="Group 132">
            <a:extLst>
              <a:ext uri="{FF2B5EF4-FFF2-40B4-BE49-F238E27FC236}">
                <a16:creationId xmlns:a16="http://schemas.microsoft.com/office/drawing/2014/main" id="{4EDC1B45-4090-4B45-80FB-8DF542E67EC0}"/>
              </a:ext>
              <a:ext uri="{C183D7F6-B498-43B3-948B-1728B52AA6E4}">
                <adec:decorative xmlns:adec="http://schemas.microsoft.com/office/drawing/2017/decorative" val="1"/>
              </a:ext>
            </a:extLst>
          </p:cNvPr>
          <p:cNvGrpSpPr/>
          <p:nvPr userDrawn="1"/>
        </p:nvGrpSpPr>
        <p:grpSpPr>
          <a:xfrm>
            <a:off x="1872910" y="4599626"/>
            <a:ext cx="8858463" cy="174171"/>
            <a:chOff x="1835966" y="4162015"/>
            <a:chExt cx="8858463" cy="174171"/>
          </a:xfrm>
        </p:grpSpPr>
        <p:sp>
          <p:nvSpPr>
            <p:cNvPr id="90" name="Oval 234">
              <a:extLst>
                <a:ext uri="{FF2B5EF4-FFF2-40B4-BE49-F238E27FC236}">
                  <a16:creationId xmlns:a16="http://schemas.microsoft.com/office/drawing/2014/main" id="{1EFAF30E-1CB4-4DCC-B1A8-30450AECDE71}"/>
                </a:ext>
                <a:ext uri="{C183D7F6-B498-43B3-948B-1728B52AA6E4}">
                  <adec:decorative xmlns:adec="http://schemas.microsoft.com/office/drawing/2017/decorative" val="1"/>
                </a:ext>
              </a:extLst>
            </p:cNvPr>
            <p:cNvSpPr/>
            <p:nvPr userDrawn="1"/>
          </p:nvSpPr>
          <p:spPr>
            <a:xfrm>
              <a:off x="1835966"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236">
              <a:extLst>
                <a:ext uri="{FF2B5EF4-FFF2-40B4-BE49-F238E27FC236}">
                  <a16:creationId xmlns:a16="http://schemas.microsoft.com/office/drawing/2014/main" id="{A53911EE-BFCB-48ED-9821-C8FD0449842D}"/>
                </a:ext>
                <a:ext uri="{C183D7F6-B498-43B3-948B-1728B52AA6E4}">
                  <adec:decorative xmlns:adec="http://schemas.microsoft.com/office/drawing/2017/decorative" val="1"/>
                </a:ext>
              </a:extLst>
            </p:cNvPr>
            <p:cNvSpPr/>
            <p:nvPr userDrawn="1"/>
          </p:nvSpPr>
          <p:spPr>
            <a:xfrm>
              <a:off x="2625447" y="4162015"/>
              <a:ext cx="174171" cy="174171"/>
            </a:xfrm>
            <a:prstGeom prst="rect">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238">
              <a:extLst>
                <a:ext uri="{FF2B5EF4-FFF2-40B4-BE49-F238E27FC236}">
                  <a16:creationId xmlns:a16="http://schemas.microsoft.com/office/drawing/2014/main" id="{AE84E691-02AF-4C42-B3B7-EE46E825C03F}"/>
                </a:ext>
                <a:ext uri="{C183D7F6-B498-43B3-948B-1728B52AA6E4}">
                  <adec:decorative xmlns:adec="http://schemas.microsoft.com/office/drawing/2017/decorative" val="1"/>
                </a:ext>
              </a:extLst>
            </p:cNvPr>
            <p:cNvSpPr/>
            <p:nvPr userDrawn="1"/>
          </p:nvSpPr>
          <p:spPr>
            <a:xfrm>
              <a:off x="3414928"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240">
              <a:extLst>
                <a:ext uri="{FF2B5EF4-FFF2-40B4-BE49-F238E27FC236}">
                  <a16:creationId xmlns:a16="http://schemas.microsoft.com/office/drawing/2014/main" id="{EB9041A9-2967-41AF-BE0A-A7476B97B2CA}"/>
                </a:ext>
                <a:ext uri="{C183D7F6-B498-43B3-948B-1728B52AA6E4}">
                  <adec:decorative xmlns:adec="http://schemas.microsoft.com/office/drawing/2017/decorative" val="1"/>
                </a:ext>
              </a:extLst>
            </p:cNvPr>
            <p:cNvSpPr/>
            <p:nvPr userDrawn="1"/>
          </p:nvSpPr>
          <p:spPr>
            <a:xfrm>
              <a:off x="4204409"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242">
              <a:extLst>
                <a:ext uri="{FF2B5EF4-FFF2-40B4-BE49-F238E27FC236}">
                  <a16:creationId xmlns:a16="http://schemas.microsoft.com/office/drawing/2014/main" id="{2B7F05AE-8C2E-43EB-BBA0-897D173AF613}"/>
                </a:ext>
                <a:ext uri="{C183D7F6-B498-43B3-948B-1728B52AA6E4}">
                  <adec:decorative xmlns:adec="http://schemas.microsoft.com/office/drawing/2017/decorative" val="1"/>
                </a:ext>
              </a:extLst>
            </p:cNvPr>
            <p:cNvSpPr/>
            <p:nvPr userDrawn="1"/>
          </p:nvSpPr>
          <p:spPr>
            <a:xfrm>
              <a:off x="4993890"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244">
              <a:extLst>
                <a:ext uri="{FF2B5EF4-FFF2-40B4-BE49-F238E27FC236}">
                  <a16:creationId xmlns:a16="http://schemas.microsoft.com/office/drawing/2014/main" id="{4248E8A5-3D01-49ED-BEC6-0D27C4C50B7E}"/>
                </a:ext>
                <a:ext uri="{C183D7F6-B498-43B3-948B-1728B52AA6E4}">
                  <adec:decorative xmlns:adec="http://schemas.microsoft.com/office/drawing/2017/decorative" val="1"/>
                </a:ext>
              </a:extLst>
            </p:cNvPr>
            <p:cNvSpPr/>
            <p:nvPr userDrawn="1"/>
          </p:nvSpPr>
          <p:spPr>
            <a:xfrm>
              <a:off x="5783371"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246">
              <a:extLst>
                <a:ext uri="{FF2B5EF4-FFF2-40B4-BE49-F238E27FC236}">
                  <a16:creationId xmlns:a16="http://schemas.microsoft.com/office/drawing/2014/main" id="{A50B1FA2-FFAB-4A04-8C04-CF6BC1BCDC98}"/>
                </a:ext>
                <a:ext uri="{C183D7F6-B498-43B3-948B-1728B52AA6E4}">
                  <adec:decorative xmlns:adec="http://schemas.microsoft.com/office/drawing/2017/decorative" val="1"/>
                </a:ext>
              </a:extLst>
            </p:cNvPr>
            <p:cNvSpPr/>
            <p:nvPr userDrawn="1"/>
          </p:nvSpPr>
          <p:spPr>
            <a:xfrm>
              <a:off x="6572852" y="4162015"/>
              <a:ext cx="174171" cy="174171"/>
            </a:xfrm>
            <a:prstGeom prst="rect">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248">
              <a:extLst>
                <a:ext uri="{FF2B5EF4-FFF2-40B4-BE49-F238E27FC236}">
                  <a16:creationId xmlns:a16="http://schemas.microsoft.com/office/drawing/2014/main" id="{B70F9284-E3A9-4E8C-9C28-93D985513A99}"/>
                </a:ext>
                <a:ext uri="{C183D7F6-B498-43B3-948B-1728B52AA6E4}">
                  <adec:decorative xmlns:adec="http://schemas.microsoft.com/office/drawing/2017/decorative" val="1"/>
                </a:ext>
              </a:extLst>
            </p:cNvPr>
            <p:cNvSpPr/>
            <p:nvPr userDrawn="1"/>
          </p:nvSpPr>
          <p:spPr>
            <a:xfrm>
              <a:off x="7362333"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250">
              <a:extLst>
                <a:ext uri="{FF2B5EF4-FFF2-40B4-BE49-F238E27FC236}">
                  <a16:creationId xmlns:a16="http://schemas.microsoft.com/office/drawing/2014/main" id="{494AA308-491E-44AE-A81D-E62D362FC479}"/>
                </a:ext>
                <a:ext uri="{C183D7F6-B498-43B3-948B-1728B52AA6E4}">
                  <adec:decorative xmlns:adec="http://schemas.microsoft.com/office/drawing/2017/decorative" val="1"/>
                </a:ext>
              </a:extLst>
            </p:cNvPr>
            <p:cNvSpPr/>
            <p:nvPr userDrawn="1"/>
          </p:nvSpPr>
          <p:spPr>
            <a:xfrm>
              <a:off x="8151814"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252">
              <a:extLst>
                <a:ext uri="{FF2B5EF4-FFF2-40B4-BE49-F238E27FC236}">
                  <a16:creationId xmlns:a16="http://schemas.microsoft.com/office/drawing/2014/main" id="{03B58A61-0691-4D1F-9A25-7CCB12DA9159}"/>
                </a:ext>
                <a:ext uri="{C183D7F6-B498-43B3-948B-1728B52AA6E4}">
                  <adec:decorative xmlns:adec="http://schemas.microsoft.com/office/drawing/2017/decorative" val="1"/>
                </a:ext>
              </a:extLst>
            </p:cNvPr>
            <p:cNvSpPr/>
            <p:nvPr userDrawn="1"/>
          </p:nvSpPr>
          <p:spPr>
            <a:xfrm>
              <a:off x="8941295"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254">
              <a:extLst>
                <a:ext uri="{FF2B5EF4-FFF2-40B4-BE49-F238E27FC236}">
                  <a16:creationId xmlns:a16="http://schemas.microsoft.com/office/drawing/2014/main" id="{57F5DE50-7369-4681-A8F6-5E935A517811}"/>
                </a:ext>
                <a:ext uri="{C183D7F6-B498-43B3-948B-1728B52AA6E4}">
                  <adec:decorative xmlns:adec="http://schemas.microsoft.com/office/drawing/2017/decorative" val="1"/>
                </a:ext>
              </a:extLst>
            </p:cNvPr>
            <p:cNvSpPr/>
            <p:nvPr userDrawn="1"/>
          </p:nvSpPr>
          <p:spPr>
            <a:xfrm>
              <a:off x="9730776"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256">
              <a:extLst>
                <a:ext uri="{FF2B5EF4-FFF2-40B4-BE49-F238E27FC236}">
                  <a16:creationId xmlns:a16="http://schemas.microsoft.com/office/drawing/2014/main" id="{4C666F7C-EBDE-456E-B607-1E0FA692438A}"/>
                </a:ext>
                <a:ext uri="{C183D7F6-B498-43B3-948B-1728B52AA6E4}">
                  <adec:decorative xmlns:adec="http://schemas.microsoft.com/office/drawing/2017/decorative" val="1"/>
                </a:ext>
              </a:extLst>
            </p:cNvPr>
            <p:cNvSpPr/>
            <p:nvPr userDrawn="1"/>
          </p:nvSpPr>
          <p:spPr>
            <a:xfrm>
              <a:off x="10520258" y="4162015"/>
              <a:ext cx="174171" cy="174171"/>
            </a:xfrm>
            <a:prstGeom prst="rect">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a:extLst>
              <a:ext uri="{FF2B5EF4-FFF2-40B4-BE49-F238E27FC236}">
                <a16:creationId xmlns:a16="http://schemas.microsoft.com/office/drawing/2014/main" id="{FFFF66A7-062A-4A45-8A10-A8F847AF1847}"/>
              </a:ext>
              <a:ext uri="{C183D7F6-B498-43B3-948B-1728B52AA6E4}">
                <adec:decorative xmlns:adec="http://schemas.microsoft.com/office/drawing/2017/decorative" val="1"/>
              </a:ext>
            </a:extLst>
          </p:cNvPr>
          <p:cNvGrpSpPr/>
          <p:nvPr userDrawn="1"/>
        </p:nvGrpSpPr>
        <p:grpSpPr>
          <a:xfrm>
            <a:off x="2049387" y="2999128"/>
            <a:ext cx="8510121" cy="0"/>
            <a:chOff x="1504814" y="2488864"/>
            <a:chExt cx="8510121" cy="0"/>
          </a:xfrm>
        </p:grpSpPr>
        <p:cxnSp>
          <p:nvCxnSpPr>
            <p:cNvPr id="106" name="Straight Connector 105">
              <a:extLst>
                <a:ext uri="{FF2B5EF4-FFF2-40B4-BE49-F238E27FC236}">
                  <a16:creationId xmlns:a16="http://schemas.microsoft.com/office/drawing/2014/main" id="{A2090933-BFE5-4598-998F-C2857039426F}"/>
                </a:ext>
              </a:extLst>
            </p:cNvPr>
            <p:cNvCxnSpPr>
              <a:cxnSpLocks/>
            </p:cNvCxnSpPr>
            <p:nvPr userDrawn="1"/>
          </p:nvCxnSpPr>
          <p:spPr>
            <a:xfrm>
              <a:off x="1504814"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C7E50B9E-AD14-448E-B2DF-ED1D0F490865}"/>
                </a:ext>
              </a:extLst>
            </p:cNvPr>
            <p:cNvCxnSpPr>
              <a:cxnSpLocks/>
            </p:cNvCxnSpPr>
            <p:nvPr userDrawn="1"/>
          </p:nvCxnSpPr>
          <p:spPr>
            <a:xfrm>
              <a:off x="2301137"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1F782020-9AE0-4B20-ACD4-057C60173A6C}"/>
                </a:ext>
              </a:extLst>
            </p:cNvPr>
            <p:cNvCxnSpPr>
              <a:cxnSpLocks/>
            </p:cNvCxnSpPr>
            <p:nvPr userDrawn="1"/>
          </p:nvCxnSpPr>
          <p:spPr>
            <a:xfrm>
              <a:off x="3083776"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DE1A502D-7651-4CBE-81DE-FF4F102DAA73}"/>
                </a:ext>
              </a:extLst>
            </p:cNvPr>
            <p:cNvCxnSpPr>
              <a:cxnSpLocks/>
            </p:cNvCxnSpPr>
            <p:nvPr userDrawn="1"/>
          </p:nvCxnSpPr>
          <p:spPr>
            <a:xfrm>
              <a:off x="3880099"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D4C29AAF-4E83-44DA-A084-3FF3C70F6155}"/>
                </a:ext>
              </a:extLst>
            </p:cNvPr>
            <p:cNvCxnSpPr>
              <a:cxnSpLocks/>
            </p:cNvCxnSpPr>
            <p:nvPr userDrawn="1"/>
          </p:nvCxnSpPr>
          <p:spPr>
            <a:xfrm>
              <a:off x="4655896"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AC5616E9-1DAC-4713-A257-8682DD24AC5C}"/>
                </a:ext>
              </a:extLst>
            </p:cNvPr>
            <p:cNvCxnSpPr>
              <a:cxnSpLocks/>
            </p:cNvCxnSpPr>
            <p:nvPr userDrawn="1"/>
          </p:nvCxnSpPr>
          <p:spPr>
            <a:xfrm>
              <a:off x="5452219"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ACDC726D-AB0E-4ED3-82DB-9DD54ADB100A}"/>
                </a:ext>
              </a:extLst>
            </p:cNvPr>
            <p:cNvCxnSpPr>
              <a:cxnSpLocks/>
            </p:cNvCxnSpPr>
            <p:nvPr userDrawn="1"/>
          </p:nvCxnSpPr>
          <p:spPr>
            <a:xfrm>
              <a:off x="6234858"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12F1E4A6-E07E-4550-AB72-53438E0C4F0E}"/>
                </a:ext>
              </a:extLst>
            </p:cNvPr>
            <p:cNvCxnSpPr>
              <a:cxnSpLocks/>
            </p:cNvCxnSpPr>
            <p:nvPr userDrawn="1"/>
          </p:nvCxnSpPr>
          <p:spPr>
            <a:xfrm>
              <a:off x="7031181"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6B638F82-2127-4858-AA45-F08A1CADABB9}"/>
                </a:ext>
              </a:extLst>
            </p:cNvPr>
            <p:cNvCxnSpPr>
              <a:cxnSpLocks/>
            </p:cNvCxnSpPr>
            <p:nvPr userDrawn="1"/>
          </p:nvCxnSpPr>
          <p:spPr>
            <a:xfrm>
              <a:off x="7813820"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028005E8-9894-4966-8BDE-95577A6039DC}"/>
                </a:ext>
              </a:extLst>
            </p:cNvPr>
            <p:cNvCxnSpPr>
              <a:cxnSpLocks/>
            </p:cNvCxnSpPr>
            <p:nvPr userDrawn="1"/>
          </p:nvCxnSpPr>
          <p:spPr>
            <a:xfrm>
              <a:off x="8610143"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CFFBFEB2-9943-4D83-86DB-1A86AC15E8EF}"/>
                </a:ext>
              </a:extLst>
            </p:cNvPr>
            <p:cNvCxnSpPr>
              <a:cxnSpLocks/>
            </p:cNvCxnSpPr>
            <p:nvPr userDrawn="1"/>
          </p:nvCxnSpPr>
          <p:spPr>
            <a:xfrm>
              <a:off x="9399625" y="2488864"/>
              <a:ext cx="61531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34" name="Group 133">
            <a:extLst>
              <a:ext uri="{FF2B5EF4-FFF2-40B4-BE49-F238E27FC236}">
                <a16:creationId xmlns:a16="http://schemas.microsoft.com/office/drawing/2014/main" id="{67045F09-8CF5-4E51-A65C-54F8BF015868}"/>
              </a:ext>
              <a:ext uri="{C183D7F6-B498-43B3-948B-1728B52AA6E4}">
                <adec:decorative xmlns:adec="http://schemas.microsoft.com/office/drawing/2017/decorative" val="1"/>
              </a:ext>
            </a:extLst>
          </p:cNvPr>
          <p:cNvGrpSpPr/>
          <p:nvPr userDrawn="1"/>
        </p:nvGrpSpPr>
        <p:grpSpPr>
          <a:xfrm>
            <a:off x="1872910" y="2903401"/>
            <a:ext cx="8858463" cy="174171"/>
            <a:chOff x="1835966" y="4162015"/>
            <a:chExt cx="8858463" cy="174171"/>
          </a:xfrm>
        </p:grpSpPr>
        <p:sp>
          <p:nvSpPr>
            <p:cNvPr id="135" name="Oval 234">
              <a:extLst>
                <a:ext uri="{FF2B5EF4-FFF2-40B4-BE49-F238E27FC236}">
                  <a16:creationId xmlns:a16="http://schemas.microsoft.com/office/drawing/2014/main" id="{09B4CFFD-0C29-4685-915E-4DC40D4DFD91}"/>
                </a:ext>
                <a:ext uri="{C183D7F6-B498-43B3-948B-1728B52AA6E4}">
                  <adec:decorative xmlns:adec="http://schemas.microsoft.com/office/drawing/2017/decorative" val="1"/>
                </a:ext>
              </a:extLst>
            </p:cNvPr>
            <p:cNvSpPr/>
            <p:nvPr userDrawn="1"/>
          </p:nvSpPr>
          <p:spPr>
            <a:xfrm>
              <a:off x="1835966"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236">
              <a:extLst>
                <a:ext uri="{FF2B5EF4-FFF2-40B4-BE49-F238E27FC236}">
                  <a16:creationId xmlns:a16="http://schemas.microsoft.com/office/drawing/2014/main" id="{736381B7-7D05-4040-9A1B-1918415768F3}"/>
                </a:ext>
                <a:ext uri="{C183D7F6-B498-43B3-948B-1728B52AA6E4}">
                  <adec:decorative xmlns:adec="http://schemas.microsoft.com/office/drawing/2017/decorative" val="1"/>
                </a:ext>
              </a:extLst>
            </p:cNvPr>
            <p:cNvSpPr/>
            <p:nvPr userDrawn="1"/>
          </p:nvSpPr>
          <p:spPr>
            <a:xfrm>
              <a:off x="2625447" y="4162015"/>
              <a:ext cx="174171" cy="174171"/>
            </a:xfrm>
            <a:prstGeom prst="rect">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238">
              <a:extLst>
                <a:ext uri="{FF2B5EF4-FFF2-40B4-BE49-F238E27FC236}">
                  <a16:creationId xmlns:a16="http://schemas.microsoft.com/office/drawing/2014/main" id="{4F77152F-41F4-45EC-B530-B38C5111C2BA}"/>
                </a:ext>
                <a:ext uri="{C183D7F6-B498-43B3-948B-1728B52AA6E4}">
                  <adec:decorative xmlns:adec="http://schemas.microsoft.com/office/drawing/2017/decorative" val="1"/>
                </a:ext>
              </a:extLst>
            </p:cNvPr>
            <p:cNvSpPr/>
            <p:nvPr userDrawn="1"/>
          </p:nvSpPr>
          <p:spPr>
            <a:xfrm>
              <a:off x="3414928"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240">
              <a:extLst>
                <a:ext uri="{FF2B5EF4-FFF2-40B4-BE49-F238E27FC236}">
                  <a16:creationId xmlns:a16="http://schemas.microsoft.com/office/drawing/2014/main" id="{8FB428D5-0A0E-4CF3-A223-9F4F7B386105}"/>
                </a:ext>
                <a:ext uri="{C183D7F6-B498-43B3-948B-1728B52AA6E4}">
                  <adec:decorative xmlns:adec="http://schemas.microsoft.com/office/drawing/2017/decorative" val="1"/>
                </a:ext>
              </a:extLst>
            </p:cNvPr>
            <p:cNvSpPr/>
            <p:nvPr userDrawn="1"/>
          </p:nvSpPr>
          <p:spPr>
            <a:xfrm>
              <a:off x="4204409"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242">
              <a:extLst>
                <a:ext uri="{FF2B5EF4-FFF2-40B4-BE49-F238E27FC236}">
                  <a16:creationId xmlns:a16="http://schemas.microsoft.com/office/drawing/2014/main" id="{A4275727-B33C-4EB0-9E6E-7CE33560321C}"/>
                </a:ext>
                <a:ext uri="{C183D7F6-B498-43B3-948B-1728B52AA6E4}">
                  <adec:decorative xmlns:adec="http://schemas.microsoft.com/office/drawing/2017/decorative" val="1"/>
                </a:ext>
              </a:extLst>
            </p:cNvPr>
            <p:cNvSpPr/>
            <p:nvPr userDrawn="1"/>
          </p:nvSpPr>
          <p:spPr>
            <a:xfrm>
              <a:off x="4993890" y="4162015"/>
              <a:ext cx="174171" cy="174171"/>
            </a:xfrm>
            <a:prstGeom prst="rect">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244">
              <a:extLst>
                <a:ext uri="{FF2B5EF4-FFF2-40B4-BE49-F238E27FC236}">
                  <a16:creationId xmlns:a16="http://schemas.microsoft.com/office/drawing/2014/main" id="{7998F366-05B2-42D3-9B4E-CD7F91FB9396}"/>
                </a:ext>
                <a:ext uri="{C183D7F6-B498-43B3-948B-1728B52AA6E4}">
                  <adec:decorative xmlns:adec="http://schemas.microsoft.com/office/drawing/2017/decorative" val="1"/>
                </a:ext>
              </a:extLst>
            </p:cNvPr>
            <p:cNvSpPr/>
            <p:nvPr userDrawn="1"/>
          </p:nvSpPr>
          <p:spPr>
            <a:xfrm>
              <a:off x="5783371"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246">
              <a:extLst>
                <a:ext uri="{FF2B5EF4-FFF2-40B4-BE49-F238E27FC236}">
                  <a16:creationId xmlns:a16="http://schemas.microsoft.com/office/drawing/2014/main" id="{8593BF6C-17E2-4AB7-85D7-0B93D2376884}"/>
                </a:ext>
                <a:ext uri="{C183D7F6-B498-43B3-948B-1728B52AA6E4}">
                  <adec:decorative xmlns:adec="http://schemas.microsoft.com/office/drawing/2017/decorative" val="1"/>
                </a:ext>
              </a:extLst>
            </p:cNvPr>
            <p:cNvSpPr/>
            <p:nvPr userDrawn="1"/>
          </p:nvSpPr>
          <p:spPr>
            <a:xfrm>
              <a:off x="6572852"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248">
              <a:extLst>
                <a:ext uri="{FF2B5EF4-FFF2-40B4-BE49-F238E27FC236}">
                  <a16:creationId xmlns:a16="http://schemas.microsoft.com/office/drawing/2014/main" id="{74F85EBE-E43B-4B81-85F1-89969EC56D55}"/>
                </a:ext>
                <a:ext uri="{C183D7F6-B498-43B3-948B-1728B52AA6E4}">
                  <adec:decorative xmlns:adec="http://schemas.microsoft.com/office/drawing/2017/decorative" val="1"/>
                </a:ext>
              </a:extLst>
            </p:cNvPr>
            <p:cNvSpPr/>
            <p:nvPr userDrawn="1"/>
          </p:nvSpPr>
          <p:spPr>
            <a:xfrm>
              <a:off x="7362333"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250">
              <a:extLst>
                <a:ext uri="{FF2B5EF4-FFF2-40B4-BE49-F238E27FC236}">
                  <a16:creationId xmlns:a16="http://schemas.microsoft.com/office/drawing/2014/main" id="{16C21525-8829-45F3-8C9F-05274678E7C1}"/>
                </a:ext>
                <a:ext uri="{C183D7F6-B498-43B3-948B-1728B52AA6E4}">
                  <adec:decorative xmlns:adec="http://schemas.microsoft.com/office/drawing/2017/decorative" val="1"/>
                </a:ext>
              </a:extLst>
            </p:cNvPr>
            <p:cNvSpPr/>
            <p:nvPr userDrawn="1"/>
          </p:nvSpPr>
          <p:spPr>
            <a:xfrm>
              <a:off x="8151814"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252">
              <a:extLst>
                <a:ext uri="{FF2B5EF4-FFF2-40B4-BE49-F238E27FC236}">
                  <a16:creationId xmlns:a16="http://schemas.microsoft.com/office/drawing/2014/main" id="{8FFF03BC-2EFF-4AF5-B788-A1FEA5378092}"/>
                </a:ext>
                <a:ext uri="{C183D7F6-B498-43B3-948B-1728B52AA6E4}">
                  <adec:decorative xmlns:adec="http://schemas.microsoft.com/office/drawing/2017/decorative" val="1"/>
                </a:ext>
              </a:extLst>
            </p:cNvPr>
            <p:cNvSpPr/>
            <p:nvPr userDrawn="1"/>
          </p:nvSpPr>
          <p:spPr>
            <a:xfrm>
              <a:off x="8941295" y="4162015"/>
              <a:ext cx="174171" cy="174171"/>
            </a:xfrm>
            <a:prstGeom prst="rect">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254">
              <a:extLst>
                <a:ext uri="{FF2B5EF4-FFF2-40B4-BE49-F238E27FC236}">
                  <a16:creationId xmlns:a16="http://schemas.microsoft.com/office/drawing/2014/main" id="{D811BD14-6461-4DD9-9A2C-BFC2C955390B}"/>
                </a:ext>
                <a:ext uri="{C183D7F6-B498-43B3-948B-1728B52AA6E4}">
                  <adec:decorative xmlns:adec="http://schemas.microsoft.com/office/drawing/2017/decorative" val="1"/>
                </a:ext>
              </a:extLst>
            </p:cNvPr>
            <p:cNvSpPr/>
            <p:nvPr userDrawn="1"/>
          </p:nvSpPr>
          <p:spPr>
            <a:xfrm>
              <a:off x="9730776"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256">
              <a:extLst>
                <a:ext uri="{FF2B5EF4-FFF2-40B4-BE49-F238E27FC236}">
                  <a16:creationId xmlns:a16="http://schemas.microsoft.com/office/drawing/2014/main" id="{929BB859-9DB9-433D-8C7B-91E7FED48B59}"/>
                </a:ext>
                <a:ext uri="{C183D7F6-B498-43B3-948B-1728B52AA6E4}">
                  <adec:decorative xmlns:adec="http://schemas.microsoft.com/office/drawing/2017/decorative" val="1"/>
                </a:ext>
              </a:extLst>
            </p:cNvPr>
            <p:cNvSpPr/>
            <p:nvPr userDrawn="1"/>
          </p:nvSpPr>
          <p:spPr>
            <a:xfrm>
              <a:off x="10520258" y="4162015"/>
              <a:ext cx="174171" cy="174171"/>
            </a:xfrm>
            <a:prstGeom prst="rect">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9" name="Graphic 158">
            <a:extLst>
              <a:ext uri="{FF2B5EF4-FFF2-40B4-BE49-F238E27FC236}">
                <a16:creationId xmlns:a16="http://schemas.microsoft.com/office/drawing/2014/main" id="{A24C8354-AD07-4B50-9334-314D6B2B101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 y="6237133"/>
            <a:ext cx="12191999" cy="620867"/>
          </a:xfrm>
          <a:prstGeom prst="rect">
            <a:avLst/>
          </a:prstGeom>
        </p:spPr>
      </p:pic>
      <p:sp>
        <p:nvSpPr>
          <p:cNvPr id="160" name="Date Placeholder 2">
            <a:extLst>
              <a:ext uri="{FF2B5EF4-FFF2-40B4-BE49-F238E27FC236}">
                <a16:creationId xmlns:a16="http://schemas.microsoft.com/office/drawing/2014/main" id="{D3F09D93-A56A-41E4-A3BA-42472B0A3850}"/>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r>
              <a:rPr lang="en-US"/>
              <a:t>20XX</a:t>
            </a:r>
          </a:p>
        </p:txBody>
      </p:sp>
      <p:sp>
        <p:nvSpPr>
          <p:cNvPr id="161" name="Footer Placeholder 3">
            <a:extLst>
              <a:ext uri="{FF2B5EF4-FFF2-40B4-BE49-F238E27FC236}">
                <a16:creationId xmlns:a16="http://schemas.microsoft.com/office/drawing/2014/main" id="{5951592E-5737-43C9-B6B0-D134076610B8}"/>
              </a:ext>
            </a:extLst>
          </p:cNvPr>
          <p:cNvSpPr>
            <a:spLocks noGrp="1"/>
          </p:cNvSpPr>
          <p:nvPr>
            <p:ph type="ftr" sz="quarter" idx="11"/>
          </p:nvPr>
        </p:nvSpPr>
        <p:spPr>
          <a:xfrm>
            <a:off x="4038600" y="6356350"/>
            <a:ext cx="4114800" cy="365125"/>
          </a:xfrm>
          <a:prstGeom prst="rect">
            <a:avLst/>
          </a:prstGeom>
        </p:spPr>
        <p:txBody>
          <a:bodyPr/>
          <a:lstStyle>
            <a:lvl1pPr>
              <a:defRPr>
                <a:solidFill>
                  <a:schemeClr val="bg1"/>
                </a:solidFill>
              </a:defRPr>
            </a:lvl1pPr>
          </a:lstStyle>
          <a:p>
            <a:r>
              <a:rPr lang="en-US"/>
              <a:t>Pitch deck</a:t>
            </a:r>
          </a:p>
        </p:txBody>
      </p:sp>
      <p:sp>
        <p:nvSpPr>
          <p:cNvPr id="162" name="Slide Number Placeholder 4">
            <a:extLst>
              <a:ext uri="{FF2B5EF4-FFF2-40B4-BE49-F238E27FC236}">
                <a16:creationId xmlns:a16="http://schemas.microsoft.com/office/drawing/2014/main" id="{3B542197-0399-4FBD-A10C-B97A68AA2A07}"/>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3706256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inancia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96D4A-16D3-4C35-A383-2DF039D54CF4}"/>
              </a:ext>
            </a:extLst>
          </p:cNvPr>
          <p:cNvSpPr>
            <a:spLocks noGrp="1"/>
          </p:cNvSpPr>
          <p:nvPr>
            <p:ph type="title" hasCustomPrompt="1"/>
          </p:nvPr>
        </p:nvSpPr>
        <p:spPr>
          <a:xfrm>
            <a:off x="819728" y="317739"/>
            <a:ext cx="4114800" cy="623923"/>
          </a:xfrm>
          <a:prstGeom prst="rect">
            <a:avLst/>
          </a:prstGeom>
        </p:spPr>
        <p:txBody>
          <a:bodyPr anchor="ctr"/>
          <a:lstStyle>
            <a:lvl1pPr>
              <a:defRPr sz="2400" cap="all" spc="100" baseline="0">
                <a:solidFill>
                  <a:schemeClr val="tx2"/>
                </a:solidFill>
              </a:defRPr>
            </a:lvl1pPr>
          </a:lstStyle>
          <a:p>
            <a:r>
              <a:rPr lang="en-US"/>
              <a:t>Click to add title</a:t>
            </a:r>
          </a:p>
        </p:txBody>
      </p:sp>
      <p:sp>
        <p:nvSpPr>
          <p:cNvPr id="10" name="Content Placeholder 9">
            <a:extLst>
              <a:ext uri="{FF2B5EF4-FFF2-40B4-BE49-F238E27FC236}">
                <a16:creationId xmlns:a16="http://schemas.microsoft.com/office/drawing/2014/main" id="{FF255611-8280-41F3-A5FA-821E144AEAE7}"/>
              </a:ext>
            </a:extLst>
          </p:cNvPr>
          <p:cNvSpPr>
            <a:spLocks noGrp="1"/>
          </p:cNvSpPr>
          <p:nvPr>
            <p:ph sz="quarter" idx="15" hasCustomPrompt="1"/>
          </p:nvPr>
        </p:nvSpPr>
        <p:spPr>
          <a:xfrm>
            <a:off x="914400" y="905856"/>
            <a:ext cx="5759450" cy="5047269"/>
          </a:xfrm>
          <a:prstGeom prst="rect">
            <a:avLst/>
          </a:prstGeom>
        </p:spPr>
        <p:txBody>
          <a:bodyPr/>
          <a:lstStyle>
            <a:lvl1pPr marL="0" indent="0">
              <a:buNone/>
              <a:defRPr sz="1800" cap="all" baseline="0">
                <a:solidFill>
                  <a:schemeClr val="accent5">
                    <a:lumMod val="50000"/>
                  </a:schemeClr>
                </a:solidFill>
              </a:defRPr>
            </a:lvl1pPr>
            <a:lvl2pPr marL="457200" indent="0">
              <a:buNone/>
              <a:defRPr sz="1600" cap="all" baseline="0">
                <a:solidFill>
                  <a:schemeClr val="accent5">
                    <a:lumMod val="50000"/>
                  </a:schemeClr>
                </a:solidFill>
              </a:defRPr>
            </a:lvl2pPr>
            <a:lvl3pPr marL="914400" indent="0">
              <a:buNone/>
              <a:defRPr sz="1400" cap="all" baseline="0">
                <a:solidFill>
                  <a:schemeClr val="accent5">
                    <a:lumMod val="50000"/>
                  </a:schemeClr>
                </a:solidFill>
              </a:defRPr>
            </a:lvl3pPr>
            <a:lvl4pPr marL="1371600" indent="0">
              <a:buNone/>
              <a:defRPr sz="1200" cap="all" baseline="0">
                <a:solidFill>
                  <a:schemeClr val="accent5">
                    <a:lumMod val="50000"/>
                  </a:schemeClr>
                </a:solidFill>
              </a:defRPr>
            </a:lvl4pPr>
            <a:lvl5pPr marL="1828800" indent="0">
              <a:buNone/>
              <a:defRPr sz="1200" cap="all" baseline="0">
                <a:solidFill>
                  <a:schemeClr val="accent5">
                    <a:lumMod val="50000"/>
                  </a:schemeClr>
                </a:solidFill>
              </a:defRPr>
            </a:lvl5pPr>
          </a:lstStyle>
          <a:p>
            <a:pPr lvl="0"/>
            <a:r>
              <a:rPr lang="en-US"/>
              <a:t>Click to add content</a:t>
            </a:r>
          </a:p>
        </p:txBody>
      </p:sp>
      <p:sp>
        <p:nvSpPr>
          <p:cNvPr id="3" name="Date Placeholder 2">
            <a:extLst>
              <a:ext uri="{FF2B5EF4-FFF2-40B4-BE49-F238E27FC236}">
                <a16:creationId xmlns:a16="http://schemas.microsoft.com/office/drawing/2014/main" id="{33453DB9-3C4B-4136-96D2-08A7D5AD418F}"/>
              </a:ext>
            </a:extLst>
          </p:cNvPr>
          <p:cNvSpPr>
            <a:spLocks noGrp="1"/>
          </p:cNvSpPr>
          <p:nvPr>
            <p:ph type="dt" sz="half" idx="10"/>
          </p:nvPr>
        </p:nvSpPr>
        <p:spPr>
          <a:xfrm>
            <a:off x="838200" y="6356350"/>
            <a:ext cx="2743200" cy="365125"/>
          </a:xfrm>
          <a:prstGeom prst="rect">
            <a:avLst/>
          </a:prstGeom>
        </p:spPr>
        <p:txBody>
          <a:bodyPr/>
          <a:lstStyle/>
          <a:p>
            <a:r>
              <a:rPr lang="en-US"/>
              <a:t>20XX</a:t>
            </a:r>
          </a:p>
        </p:txBody>
      </p:sp>
      <p:sp>
        <p:nvSpPr>
          <p:cNvPr id="4" name="Footer Placeholder 3">
            <a:extLst>
              <a:ext uri="{FF2B5EF4-FFF2-40B4-BE49-F238E27FC236}">
                <a16:creationId xmlns:a16="http://schemas.microsoft.com/office/drawing/2014/main" id="{81464841-801A-499A-BFD2-9731D2D89C25}"/>
              </a:ext>
            </a:extLst>
          </p:cNvPr>
          <p:cNvSpPr>
            <a:spLocks noGrp="1"/>
          </p:cNvSpPr>
          <p:nvPr>
            <p:ph type="ftr" sz="quarter" idx="11"/>
          </p:nvPr>
        </p:nvSpPr>
        <p:spPr>
          <a:xfrm>
            <a:off x="4038600" y="6356350"/>
            <a:ext cx="4114800" cy="365125"/>
          </a:xfrm>
          <a:prstGeom prst="rect">
            <a:avLst/>
          </a:prstGeom>
        </p:spPr>
        <p:txBody>
          <a:bodyPr/>
          <a:lstStyle/>
          <a:p>
            <a:r>
              <a:rPr lang="en-US"/>
              <a:t>Pitch deck</a:t>
            </a:r>
          </a:p>
        </p:txBody>
      </p:sp>
      <p:sp>
        <p:nvSpPr>
          <p:cNvPr id="8" name="Picture Placeholder 8">
            <a:extLst>
              <a:ext uri="{FF2B5EF4-FFF2-40B4-BE49-F238E27FC236}">
                <a16:creationId xmlns:a16="http://schemas.microsoft.com/office/drawing/2014/main" id="{A6BF61C1-4A8C-44D4-901D-E065B7B42A25}"/>
              </a:ext>
            </a:extLst>
          </p:cNvPr>
          <p:cNvSpPr>
            <a:spLocks noGrp="1"/>
          </p:cNvSpPr>
          <p:nvPr>
            <p:ph type="pic" sz="quarter" idx="14" hasCustomPrompt="1"/>
          </p:nvPr>
        </p:nvSpPr>
        <p:spPr>
          <a:xfrm>
            <a:off x="7598229" y="0"/>
            <a:ext cx="4593770" cy="6858000"/>
          </a:xfrm>
          <a:prstGeom prst="rect">
            <a:avLst/>
          </a:prstGeom>
        </p:spPr>
        <p:txBody>
          <a:bodyPr/>
          <a:lstStyle>
            <a:lvl1pPr marL="0" indent="0" algn="ctr">
              <a:buNone/>
              <a:defRPr/>
            </a:lvl1pPr>
          </a:lstStyle>
          <a:p>
            <a:r>
              <a:rPr lang="en-US"/>
              <a:t>Click to add photo</a:t>
            </a:r>
          </a:p>
        </p:txBody>
      </p:sp>
      <p:sp>
        <p:nvSpPr>
          <p:cNvPr id="5" name="Slide Number Placeholder 4">
            <a:extLst>
              <a:ext uri="{FF2B5EF4-FFF2-40B4-BE49-F238E27FC236}">
                <a16:creationId xmlns:a16="http://schemas.microsoft.com/office/drawing/2014/main" id="{F9C78F9D-CD73-4D53-A871-D6C0B643A68D}"/>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13788064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ur Team 4-Up">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7726902C-381D-4629-AF04-0689A76C513B}"/>
              </a:ext>
              <a:ext uri="{C183D7F6-B498-43B3-948B-1728B52AA6E4}">
                <adec:decorative xmlns:adec="http://schemas.microsoft.com/office/drawing/2017/decorative" val="1"/>
              </a:ext>
            </a:extLst>
          </p:cNvPr>
          <p:cNvSpPr/>
          <p:nvPr userDrawn="1"/>
        </p:nvSpPr>
        <p:spPr>
          <a:xfrm>
            <a:off x="-1" y="4354286"/>
            <a:ext cx="12192001" cy="2503713"/>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80C3F3-53A4-4049-96CE-C6C4EB9DA62C}"/>
              </a:ext>
            </a:extLst>
          </p:cNvPr>
          <p:cNvSpPr>
            <a:spLocks noGrp="1"/>
          </p:cNvSpPr>
          <p:nvPr>
            <p:ph type="title" hasCustomPrompt="1"/>
          </p:nvPr>
        </p:nvSpPr>
        <p:spPr>
          <a:xfrm>
            <a:off x="4038600" y="544286"/>
            <a:ext cx="4114800" cy="747929"/>
          </a:xfrm>
          <a:prstGeom prst="rect">
            <a:avLst/>
          </a:prstGeom>
        </p:spPr>
        <p:txBody>
          <a:bodyPr anchor="ctr"/>
          <a:lstStyle>
            <a:lvl1pPr algn="ctr">
              <a:defRPr sz="2400" cap="all" spc="100" baseline="0">
                <a:solidFill>
                  <a:schemeClr val="accent2"/>
                </a:solidFill>
              </a:defRPr>
            </a:lvl1pPr>
          </a:lstStyle>
          <a:p>
            <a:r>
              <a:rPr lang="en-US"/>
              <a:t>Click to add title</a:t>
            </a:r>
          </a:p>
        </p:txBody>
      </p:sp>
      <p:sp>
        <p:nvSpPr>
          <p:cNvPr id="10" name="Picture Placeholder 9">
            <a:extLst>
              <a:ext uri="{FF2B5EF4-FFF2-40B4-BE49-F238E27FC236}">
                <a16:creationId xmlns:a16="http://schemas.microsoft.com/office/drawing/2014/main" id="{3F669E6E-28BD-4FC9-BFB3-B42707D25AE2}"/>
              </a:ext>
            </a:extLst>
          </p:cNvPr>
          <p:cNvSpPr>
            <a:spLocks noGrp="1"/>
          </p:cNvSpPr>
          <p:nvPr>
            <p:ph type="pic" sz="quarter" idx="14" hasCustomPrompt="1"/>
          </p:nvPr>
        </p:nvSpPr>
        <p:spPr>
          <a:xfrm>
            <a:off x="897731" y="2427897"/>
            <a:ext cx="2099702" cy="2115227"/>
          </a:xfrm>
          <a:prstGeom prst="rect">
            <a:avLst/>
          </a:prstGeom>
        </p:spPr>
        <p:txBody>
          <a:bodyPr/>
          <a:lstStyle>
            <a:lvl1pPr marL="0" indent="0" algn="ctr">
              <a:buNone/>
              <a:defRPr/>
            </a:lvl1pPr>
          </a:lstStyle>
          <a:p>
            <a:r>
              <a:rPr lang="en-US"/>
              <a:t>Click to add photo</a:t>
            </a:r>
          </a:p>
        </p:txBody>
      </p:sp>
      <p:sp>
        <p:nvSpPr>
          <p:cNvPr id="14" name="Text Placeholder 10">
            <a:extLst>
              <a:ext uri="{FF2B5EF4-FFF2-40B4-BE49-F238E27FC236}">
                <a16:creationId xmlns:a16="http://schemas.microsoft.com/office/drawing/2014/main" id="{B0CE1D3C-6E95-41C8-9202-B6BACEA97CBA}"/>
              </a:ext>
            </a:extLst>
          </p:cNvPr>
          <p:cNvSpPr>
            <a:spLocks noGrp="1"/>
          </p:cNvSpPr>
          <p:nvPr>
            <p:ph type="body" sz="quarter" idx="18" hasCustomPrompt="1"/>
          </p:nvPr>
        </p:nvSpPr>
        <p:spPr>
          <a:xfrm>
            <a:off x="703729" y="4731112"/>
            <a:ext cx="2487705" cy="531393"/>
          </a:xfrm>
          <a:prstGeom prst="rect">
            <a:avLst/>
          </a:prstGeom>
        </p:spPr>
        <p:txBody>
          <a:bodyPr anchor="b"/>
          <a:lstStyle>
            <a:lvl1pPr marL="0" indent="0" algn="ctr">
              <a:buNone/>
              <a:defRPr sz="1800" cap="all" spc="100" baseline="0">
                <a:solidFill>
                  <a:schemeClr val="accent4">
                    <a:lumMod val="50000"/>
                  </a:schemeClr>
                </a:solidFill>
                <a:latin typeface="+mj-lt"/>
              </a:defRPr>
            </a:lvl1pPr>
          </a:lstStyle>
          <a:p>
            <a:pPr lvl="0"/>
            <a:r>
              <a:rPr lang="en-US"/>
              <a:t>Add name</a:t>
            </a:r>
          </a:p>
        </p:txBody>
      </p:sp>
      <p:sp>
        <p:nvSpPr>
          <p:cNvPr id="15" name="Text Placeholder 10">
            <a:extLst>
              <a:ext uri="{FF2B5EF4-FFF2-40B4-BE49-F238E27FC236}">
                <a16:creationId xmlns:a16="http://schemas.microsoft.com/office/drawing/2014/main" id="{A90F4B16-F669-4D35-8B6D-5DE38097DD9A}"/>
              </a:ext>
            </a:extLst>
          </p:cNvPr>
          <p:cNvSpPr>
            <a:spLocks noGrp="1"/>
          </p:cNvSpPr>
          <p:nvPr>
            <p:ph type="body" sz="quarter" idx="19" hasCustomPrompt="1"/>
          </p:nvPr>
        </p:nvSpPr>
        <p:spPr>
          <a:xfrm>
            <a:off x="703728" y="5199750"/>
            <a:ext cx="2487705" cy="531393"/>
          </a:xfrm>
          <a:prstGeom prst="rect">
            <a:avLst/>
          </a:prstGeom>
        </p:spPr>
        <p:txBody>
          <a:bodyPr anchor="t"/>
          <a:lstStyle>
            <a:lvl1pPr marL="0" indent="0" algn="ctr">
              <a:buNone/>
              <a:defRPr sz="1400" cap="none" spc="100" baseline="0">
                <a:solidFill>
                  <a:schemeClr val="tx1"/>
                </a:solidFill>
                <a:latin typeface="+mn-lt"/>
              </a:defRPr>
            </a:lvl1pPr>
          </a:lstStyle>
          <a:p>
            <a:pPr lvl="0"/>
            <a:r>
              <a:rPr lang="en-US"/>
              <a:t>Add title</a:t>
            </a:r>
          </a:p>
        </p:txBody>
      </p:sp>
      <p:sp>
        <p:nvSpPr>
          <p:cNvPr id="17" name="Rectangle 16">
            <a:extLst>
              <a:ext uri="{FF2B5EF4-FFF2-40B4-BE49-F238E27FC236}">
                <a16:creationId xmlns:a16="http://schemas.microsoft.com/office/drawing/2014/main" id="{E90D56BE-BB71-4ADC-B308-883B7BB63CDE}"/>
              </a:ext>
              <a:ext uri="{C183D7F6-B498-43B3-948B-1728B52AA6E4}">
                <adec:decorative xmlns:adec="http://schemas.microsoft.com/office/drawing/2017/decorative" val="1"/>
              </a:ext>
            </a:extLst>
          </p:cNvPr>
          <p:cNvSpPr/>
          <p:nvPr userDrawn="1"/>
        </p:nvSpPr>
        <p:spPr>
          <a:xfrm>
            <a:off x="703729" y="2239910"/>
            <a:ext cx="2487706" cy="2491201"/>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9">
            <a:extLst>
              <a:ext uri="{FF2B5EF4-FFF2-40B4-BE49-F238E27FC236}">
                <a16:creationId xmlns:a16="http://schemas.microsoft.com/office/drawing/2014/main" id="{24532133-7BD7-49DF-96C1-B4A992CE4DF0}"/>
              </a:ext>
            </a:extLst>
          </p:cNvPr>
          <p:cNvSpPr>
            <a:spLocks noGrp="1"/>
          </p:cNvSpPr>
          <p:nvPr>
            <p:ph type="pic" sz="quarter" idx="20" hasCustomPrompt="1"/>
          </p:nvPr>
        </p:nvSpPr>
        <p:spPr>
          <a:xfrm>
            <a:off x="3667826" y="2427897"/>
            <a:ext cx="2099702" cy="2115227"/>
          </a:xfrm>
          <a:prstGeom prst="rect">
            <a:avLst/>
          </a:prstGeom>
        </p:spPr>
        <p:txBody>
          <a:bodyPr/>
          <a:lstStyle>
            <a:lvl1pPr marL="0" indent="0" algn="ctr">
              <a:buNone/>
              <a:defRPr/>
            </a:lvl1pPr>
          </a:lstStyle>
          <a:p>
            <a:r>
              <a:rPr lang="en-US"/>
              <a:t>Click to add photo</a:t>
            </a:r>
          </a:p>
        </p:txBody>
      </p:sp>
      <p:sp>
        <p:nvSpPr>
          <p:cNvPr id="19" name="Rectangle 18">
            <a:extLst>
              <a:ext uri="{FF2B5EF4-FFF2-40B4-BE49-F238E27FC236}">
                <a16:creationId xmlns:a16="http://schemas.microsoft.com/office/drawing/2014/main" id="{4AF4F5B9-821C-4A57-B5E2-055949CECC07}"/>
              </a:ext>
              <a:ext uri="{C183D7F6-B498-43B3-948B-1728B52AA6E4}">
                <adec:decorative xmlns:adec="http://schemas.microsoft.com/office/drawing/2017/decorative" val="1"/>
              </a:ext>
            </a:extLst>
          </p:cNvPr>
          <p:cNvSpPr/>
          <p:nvPr userDrawn="1"/>
        </p:nvSpPr>
        <p:spPr>
          <a:xfrm>
            <a:off x="3473824" y="2239910"/>
            <a:ext cx="2487706" cy="2491201"/>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Placeholder 10">
            <a:extLst>
              <a:ext uri="{FF2B5EF4-FFF2-40B4-BE49-F238E27FC236}">
                <a16:creationId xmlns:a16="http://schemas.microsoft.com/office/drawing/2014/main" id="{63893EB3-C98E-4A69-A71C-7C922128375E}"/>
              </a:ext>
            </a:extLst>
          </p:cNvPr>
          <p:cNvSpPr>
            <a:spLocks noGrp="1"/>
          </p:cNvSpPr>
          <p:nvPr>
            <p:ph type="body" sz="quarter" idx="23" hasCustomPrompt="1"/>
          </p:nvPr>
        </p:nvSpPr>
        <p:spPr>
          <a:xfrm>
            <a:off x="3473826" y="4731112"/>
            <a:ext cx="2487705" cy="531393"/>
          </a:xfrm>
          <a:prstGeom prst="rect">
            <a:avLst/>
          </a:prstGeom>
        </p:spPr>
        <p:txBody>
          <a:bodyPr anchor="b"/>
          <a:lstStyle>
            <a:lvl1pPr marL="0" indent="0" algn="ctr">
              <a:buNone/>
              <a:defRPr sz="1800" cap="all" spc="100" baseline="0">
                <a:solidFill>
                  <a:schemeClr val="accent4">
                    <a:lumMod val="50000"/>
                  </a:schemeClr>
                </a:solidFill>
                <a:latin typeface="+mj-lt"/>
              </a:defRPr>
            </a:lvl1pPr>
          </a:lstStyle>
          <a:p>
            <a:pPr lvl="0"/>
            <a:r>
              <a:rPr lang="en-US"/>
              <a:t>Add name</a:t>
            </a:r>
          </a:p>
        </p:txBody>
      </p:sp>
      <p:sp>
        <p:nvSpPr>
          <p:cNvPr id="27" name="Text Placeholder 10">
            <a:extLst>
              <a:ext uri="{FF2B5EF4-FFF2-40B4-BE49-F238E27FC236}">
                <a16:creationId xmlns:a16="http://schemas.microsoft.com/office/drawing/2014/main" id="{5D0352AF-E877-45F2-9868-A8A1E017A91E}"/>
              </a:ext>
            </a:extLst>
          </p:cNvPr>
          <p:cNvSpPr>
            <a:spLocks noGrp="1"/>
          </p:cNvSpPr>
          <p:nvPr>
            <p:ph type="body" sz="quarter" idx="24" hasCustomPrompt="1"/>
          </p:nvPr>
        </p:nvSpPr>
        <p:spPr>
          <a:xfrm>
            <a:off x="3473825" y="5199750"/>
            <a:ext cx="2487705" cy="531393"/>
          </a:xfrm>
          <a:prstGeom prst="rect">
            <a:avLst/>
          </a:prstGeom>
        </p:spPr>
        <p:txBody>
          <a:bodyPr anchor="t"/>
          <a:lstStyle>
            <a:lvl1pPr marL="0" indent="0" algn="ctr">
              <a:buNone/>
              <a:defRPr sz="1400" cap="none" spc="100" baseline="0">
                <a:solidFill>
                  <a:schemeClr val="tx1"/>
                </a:solidFill>
                <a:latin typeface="+mn-lt"/>
              </a:defRPr>
            </a:lvl1pPr>
          </a:lstStyle>
          <a:p>
            <a:pPr lvl="0"/>
            <a:r>
              <a:rPr lang="en-US"/>
              <a:t>Add title</a:t>
            </a:r>
          </a:p>
        </p:txBody>
      </p:sp>
      <p:sp>
        <p:nvSpPr>
          <p:cNvPr id="20" name="Picture Placeholder 9">
            <a:extLst>
              <a:ext uri="{FF2B5EF4-FFF2-40B4-BE49-F238E27FC236}">
                <a16:creationId xmlns:a16="http://schemas.microsoft.com/office/drawing/2014/main" id="{750DAF93-603B-44B6-99DC-79A63DC3A1F4}"/>
              </a:ext>
            </a:extLst>
          </p:cNvPr>
          <p:cNvSpPr>
            <a:spLocks noGrp="1"/>
          </p:cNvSpPr>
          <p:nvPr>
            <p:ph type="pic" sz="quarter" idx="21" hasCustomPrompt="1"/>
          </p:nvPr>
        </p:nvSpPr>
        <p:spPr>
          <a:xfrm>
            <a:off x="6437921" y="2427897"/>
            <a:ext cx="2099702" cy="2115227"/>
          </a:xfrm>
          <a:prstGeom prst="rect">
            <a:avLst/>
          </a:prstGeom>
        </p:spPr>
        <p:txBody>
          <a:bodyPr/>
          <a:lstStyle>
            <a:lvl1pPr marL="0" indent="0" algn="ctr">
              <a:buNone/>
              <a:defRPr/>
            </a:lvl1pPr>
          </a:lstStyle>
          <a:p>
            <a:r>
              <a:rPr lang="en-US"/>
              <a:t>Click to add photo</a:t>
            </a:r>
          </a:p>
        </p:txBody>
      </p:sp>
      <p:sp>
        <p:nvSpPr>
          <p:cNvPr id="21" name="Rectangle 20">
            <a:extLst>
              <a:ext uri="{FF2B5EF4-FFF2-40B4-BE49-F238E27FC236}">
                <a16:creationId xmlns:a16="http://schemas.microsoft.com/office/drawing/2014/main" id="{C372AD67-26BA-4843-BAFE-B661A05BBE9D}"/>
              </a:ext>
              <a:ext uri="{C183D7F6-B498-43B3-948B-1728B52AA6E4}">
                <adec:decorative xmlns:adec="http://schemas.microsoft.com/office/drawing/2017/decorative" val="1"/>
              </a:ext>
            </a:extLst>
          </p:cNvPr>
          <p:cNvSpPr/>
          <p:nvPr userDrawn="1"/>
        </p:nvSpPr>
        <p:spPr>
          <a:xfrm>
            <a:off x="6243919" y="2239910"/>
            <a:ext cx="2487706" cy="2491201"/>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E0EAD7F-FBD0-4EA0-A7E7-5E65604B4716}"/>
              </a:ext>
              <a:ext uri="{C183D7F6-B498-43B3-948B-1728B52AA6E4}">
                <adec:decorative xmlns:adec="http://schemas.microsoft.com/office/drawing/2017/decorative" val="1"/>
              </a:ext>
            </a:extLst>
          </p:cNvPr>
          <p:cNvSpPr/>
          <p:nvPr userDrawn="1"/>
        </p:nvSpPr>
        <p:spPr>
          <a:xfrm>
            <a:off x="9014014" y="2239910"/>
            <a:ext cx="2487706" cy="2491201"/>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10">
            <a:extLst>
              <a:ext uri="{FF2B5EF4-FFF2-40B4-BE49-F238E27FC236}">
                <a16:creationId xmlns:a16="http://schemas.microsoft.com/office/drawing/2014/main" id="{DA3EAA29-D608-4031-9C0E-0610D1886CA5}"/>
              </a:ext>
            </a:extLst>
          </p:cNvPr>
          <p:cNvSpPr>
            <a:spLocks noGrp="1"/>
          </p:cNvSpPr>
          <p:nvPr>
            <p:ph type="body" sz="quarter" idx="25" hasCustomPrompt="1"/>
          </p:nvPr>
        </p:nvSpPr>
        <p:spPr>
          <a:xfrm>
            <a:off x="6243921" y="4731112"/>
            <a:ext cx="2487705" cy="531393"/>
          </a:xfrm>
          <a:prstGeom prst="rect">
            <a:avLst/>
          </a:prstGeom>
        </p:spPr>
        <p:txBody>
          <a:bodyPr anchor="b"/>
          <a:lstStyle>
            <a:lvl1pPr marL="0" indent="0" algn="ctr">
              <a:buNone/>
              <a:defRPr sz="1800" cap="all" spc="100" baseline="0">
                <a:solidFill>
                  <a:schemeClr val="accent4">
                    <a:lumMod val="50000"/>
                  </a:schemeClr>
                </a:solidFill>
                <a:latin typeface="+mj-lt"/>
              </a:defRPr>
            </a:lvl1pPr>
          </a:lstStyle>
          <a:p>
            <a:pPr lvl="0"/>
            <a:r>
              <a:rPr lang="en-US"/>
              <a:t>Add name</a:t>
            </a:r>
          </a:p>
        </p:txBody>
      </p:sp>
      <p:sp>
        <p:nvSpPr>
          <p:cNvPr id="29" name="Text Placeholder 10">
            <a:extLst>
              <a:ext uri="{FF2B5EF4-FFF2-40B4-BE49-F238E27FC236}">
                <a16:creationId xmlns:a16="http://schemas.microsoft.com/office/drawing/2014/main" id="{1DC4676B-9880-4C33-A8A2-88FB0944CF3B}"/>
              </a:ext>
            </a:extLst>
          </p:cNvPr>
          <p:cNvSpPr>
            <a:spLocks noGrp="1"/>
          </p:cNvSpPr>
          <p:nvPr>
            <p:ph type="body" sz="quarter" idx="26" hasCustomPrompt="1"/>
          </p:nvPr>
        </p:nvSpPr>
        <p:spPr>
          <a:xfrm>
            <a:off x="6243920" y="5199750"/>
            <a:ext cx="2487705" cy="531393"/>
          </a:xfrm>
          <a:prstGeom prst="rect">
            <a:avLst/>
          </a:prstGeom>
        </p:spPr>
        <p:txBody>
          <a:bodyPr anchor="t"/>
          <a:lstStyle>
            <a:lvl1pPr marL="0" indent="0" algn="ctr">
              <a:buNone/>
              <a:defRPr sz="1400" cap="none" spc="100" baseline="0">
                <a:solidFill>
                  <a:schemeClr val="tx1"/>
                </a:solidFill>
                <a:latin typeface="+mn-lt"/>
              </a:defRPr>
            </a:lvl1pPr>
          </a:lstStyle>
          <a:p>
            <a:pPr lvl="0"/>
            <a:r>
              <a:rPr lang="en-US"/>
              <a:t>Add title</a:t>
            </a:r>
          </a:p>
        </p:txBody>
      </p:sp>
      <p:sp>
        <p:nvSpPr>
          <p:cNvPr id="24" name="Picture Placeholder 9">
            <a:extLst>
              <a:ext uri="{FF2B5EF4-FFF2-40B4-BE49-F238E27FC236}">
                <a16:creationId xmlns:a16="http://schemas.microsoft.com/office/drawing/2014/main" id="{AF6D479F-D265-4CD5-88BE-FC37AFC5FF4B}"/>
              </a:ext>
            </a:extLst>
          </p:cNvPr>
          <p:cNvSpPr>
            <a:spLocks noGrp="1"/>
          </p:cNvSpPr>
          <p:nvPr>
            <p:ph type="pic" sz="quarter" idx="22" hasCustomPrompt="1"/>
          </p:nvPr>
        </p:nvSpPr>
        <p:spPr>
          <a:xfrm>
            <a:off x="9208016" y="2427897"/>
            <a:ext cx="2099702" cy="2115227"/>
          </a:xfrm>
          <a:prstGeom prst="rect">
            <a:avLst/>
          </a:prstGeom>
        </p:spPr>
        <p:txBody>
          <a:bodyPr/>
          <a:lstStyle>
            <a:lvl1pPr marL="0" indent="0" algn="ctr">
              <a:buNone/>
              <a:defRPr/>
            </a:lvl1pPr>
          </a:lstStyle>
          <a:p>
            <a:r>
              <a:rPr lang="en-US"/>
              <a:t>Click to add photo</a:t>
            </a:r>
          </a:p>
        </p:txBody>
      </p:sp>
      <p:sp>
        <p:nvSpPr>
          <p:cNvPr id="30" name="Text Placeholder 10">
            <a:extLst>
              <a:ext uri="{FF2B5EF4-FFF2-40B4-BE49-F238E27FC236}">
                <a16:creationId xmlns:a16="http://schemas.microsoft.com/office/drawing/2014/main" id="{ED618ADF-296A-4300-A8AE-A1837B390A9F}"/>
              </a:ext>
            </a:extLst>
          </p:cNvPr>
          <p:cNvSpPr>
            <a:spLocks noGrp="1"/>
          </p:cNvSpPr>
          <p:nvPr>
            <p:ph type="body" sz="quarter" idx="27" hasCustomPrompt="1"/>
          </p:nvPr>
        </p:nvSpPr>
        <p:spPr>
          <a:xfrm>
            <a:off x="9014015" y="4731112"/>
            <a:ext cx="2487705" cy="531393"/>
          </a:xfrm>
          <a:prstGeom prst="rect">
            <a:avLst/>
          </a:prstGeom>
        </p:spPr>
        <p:txBody>
          <a:bodyPr anchor="b"/>
          <a:lstStyle>
            <a:lvl1pPr marL="0" indent="0" algn="ctr">
              <a:buNone/>
              <a:defRPr sz="1800" cap="all" spc="100" baseline="0">
                <a:solidFill>
                  <a:schemeClr val="accent4">
                    <a:lumMod val="50000"/>
                  </a:schemeClr>
                </a:solidFill>
                <a:latin typeface="+mj-lt"/>
              </a:defRPr>
            </a:lvl1pPr>
          </a:lstStyle>
          <a:p>
            <a:pPr lvl="0"/>
            <a:r>
              <a:rPr lang="en-US"/>
              <a:t>Add name</a:t>
            </a:r>
          </a:p>
        </p:txBody>
      </p:sp>
      <p:sp>
        <p:nvSpPr>
          <p:cNvPr id="31" name="Text Placeholder 10">
            <a:extLst>
              <a:ext uri="{FF2B5EF4-FFF2-40B4-BE49-F238E27FC236}">
                <a16:creationId xmlns:a16="http://schemas.microsoft.com/office/drawing/2014/main" id="{CA503612-3331-4786-8298-4A1E0C1C75DD}"/>
              </a:ext>
            </a:extLst>
          </p:cNvPr>
          <p:cNvSpPr>
            <a:spLocks noGrp="1"/>
          </p:cNvSpPr>
          <p:nvPr>
            <p:ph type="body" sz="quarter" idx="28" hasCustomPrompt="1"/>
          </p:nvPr>
        </p:nvSpPr>
        <p:spPr>
          <a:xfrm>
            <a:off x="9014014" y="5199750"/>
            <a:ext cx="2487705" cy="531393"/>
          </a:xfrm>
          <a:prstGeom prst="rect">
            <a:avLst/>
          </a:prstGeom>
        </p:spPr>
        <p:txBody>
          <a:bodyPr anchor="t"/>
          <a:lstStyle>
            <a:lvl1pPr marL="0" indent="0" algn="ctr">
              <a:buNone/>
              <a:defRPr sz="1400" cap="none" spc="100" baseline="0">
                <a:solidFill>
                  <a:schemeClr val="tx1"/>
                </a:solidFill>
                <a:latin typeface="+mn-lt"/>
              </a:defRPr>
            </a:lvl1pPr>
          </a:lstStyle>
          <a:p>
            <a:pPr lvl="0"/>
            <a:r>
              <a:rPr lang="en-US"/>
              <a:t>Add title</a:t>
            </a:r>
          </a:p>
        </p:txBody>
      </p:sp>
      <p:sp>
        <p:nvSpPr>
          <p:cNvPr id="3" name="Date Placeholder 2">
            <a:extLst>
              <a:ext uri="{FF2B5EF4-FFF2-40B4-BE49-F238E27FC236}">
                <a16:creationId xmlns:a16="http://schemas.microsoft.com/office/drawing/2014/main" id="{75A1D0F5-2B0B-4318-B5DC-AECB09851E41}"/>
              </a:ext>
            </a:extLst>
          </p:cNvPr>
          <p:cNvSpPr>
            <a:spLocks noGrp="1"/>
          </p:cNvSpPr>
          <p:nvPr>
            <p:ph type="dt" sz="half" idx="10"/>
          </p:nvPr>
        </p:nvSpPr>
        <p:spPr>
          <a:xfrm>
            <a:off x="838200" y="6356350"/>
            <a:ext cx="2743200" cy="365125"/>
          </a:xfrm>
          <a:prstGeom prst="rect">
            <a:avLst/>
          </a:prstGeom>
        </p:spPr>
        <p:txBody>
          <a:bodyPr/>
          <a:lstStyle/>
          <a:p>
            <a:r>
              <a:rPr lang="en-US"/>
              <a:t>20XX</a:t>
            </a:r>
          </a:p>
        </p:txBody>
      </p:sp>
      <p:sp>
        <p:nvSpPr>
          <p:cNvPr id="4" name="Footer Placeholder 3">
            <a:extLst>
              <a:ext uri="{FF2B5EF4-FFF2-40B4-BE49-F238E27FC236}">
                <a16:creationId xmlns:a16="http://schemas.microsoft.com/office/drawing/2014/main" id="{E63A8939-F5BE-47FA-AE2F-AF66C45B1355}"/>
              </a:ext>
            </a:extLst>
          </p:cNvPr>
          <p:cNvSpPr>
            <a:spLocks noGrp="1"/>
          </p:cNvSpPr>
          <p:nvPr>
            <p:ph type="ftr" sz="quarter" idx="11"/>
          </p:nvPr>
        </p:nvSpPr>
        <p:spPr>
          <a:xfrm>
            <a:off x="4038600" y="6356350"/>
            <a:ext cx="4114800" cy="365125"/>
          </a:xfrm>
          <a:prstGeom prst="rect">
            <a:avLst/>
          </a:prstGeom>
        </p:spPr>
        <p:txBody>
          <a:bodyPr/>
          <a:lstStyle/>
          <a:p>
            <a:r>
              <a:rPr lang="en-US"/>
              <a:t>Pitch deck</a:t>
            </a:r>
          </a:p>
        </p:txBody>
      </p:sp>
      <p:sp>
        <p:nvSpPr>
          <p:cNvPr id="5" name="Slide Number Placeholder 4">
            <a:extLst>
              <a:ext uri="{FF2B5EF4-FFF2-40B4-BE49-F238E27FC236}">
                <a16:creationId xmlns:a16="http://schemas.microsoft.com/office/drawing/2014/main" id="{798A3F37-FB91-4420-832B-EA39AE37BFF9}"/>
              </a:ext>
            </a:extLst>
          </p:cNvPr>
          <p:cNvSpPr>
            <a:spLocks noGrp="1"/>
          </p:cNvSpPr>
          <p:nvPr>
            <p:ph type="sldNum" sz="quarter" idx="12"/>
          </p:nvPr>
        </p:nvSpPr>
        <p:spPr>
          <a:xfrm>
            <a:off x="8610600" y="6356350"/>
            <a:ext cx="2743200" cy="365125"/>
          </a:xfrm>
          <a:prstGeom prst="rect">
            <a:avLst/>
          </a:prstGeom>
        </p:spPr>
        <p:txBody>
          <a:bodyPr/>
          <a:lstStyle/>
          <a:p>
            <a:fld id="{EA87306C-81BA-4795-A5CA-9392456A8C1E}" type="slidenum">
              <a:rPr lang="en-US" smtClean="0"/>
              <a:pPr/>
              <a:t>‹#›</a:t>
            </a:fld>
            <a:endParaRPr lang="en-US"/>
          </a:p>
        </p:txBody>
      </p:sp>
    </p:spTree>
    <p:extLst>
      <p:ext uri="{BB962C8B-B14F-4D97-AF65-F5344CB8AC3E}">
        <p14:creationId xmlns:p14="http://schemas.microsoft.com/office/powerpoint/2010/main" val="723259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ur Team 8-Up">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B70B2057-9B78-4391-A15F-27A41A72F11D}"/>
              </a:ext>
              <a:ext uri="{C183D7F6-B498-43B3-948B-1728B52AA6E4}">
                <adec:decorative xmlns:adec="http://schemas.microsoft.com/office/drawing/2017/decorative" val="1"/>
              </a:ext>
            </a:extLst>
          </p:cNvPr>
          <p:cNvSpPr/>
          <p:nvPr userDrawn="1"/>
        </p:nvSpPr>
        <p:spPr>
          <a:xfrm>
            <a:off x="-1" y="4354286"/>
            <a:ext cx="12192001" cy="2503713"/>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B059CD-37AB-48A3-9976-0B38FF7A5A95}"/>
              </a:ext>
            </a:extLst>
          </p:cNvPr>
          <p:cNvSpPr>
            <a:spLocks noGrp="1"/>
          </p:cNvSpPr>
          <p:nvPr>
            <p:ph type="title" hasCustomPrompt="1"/>
          </p:nvPr>
        </p:nvSpPr>
        <p:spPr>
          <a:xfrm>
            <a:off x="4097106" y="589720"/>
            <a:ext cx="4006114" cy="657784"/>
          </a:xfrm>
          <a:prstGeom prst="rect">
            <a:avLst/>
          </a:prstGeom>
        </p:spPr>
        <p:txBody>
          <a:bodyPr anchor="ctr"/>
          <a:lstStyle>
            <a:lvl1pPr algn="ctr">
              <a:defRPr sz="2400" cap="all" spc="100" baseline="0">
                <a:solidFill>
                  <a:schemeClr val="accent2"/>
                </a:solidFill>
              </a:defRPr>
            </a:lvl1pPr>
          </a:lstStyle>
          <a:p>
            <a:r>
              <a:rPr lang="en-US"/>
              <a:t>Click to add title</a:t>
            </a:r>
          </a:p>
        </p:txBody>
      </p:sp>
      <p:sp>
        <p:nvSpPr>
          <p:cNvPr id="10" name="Picture Placeholder 9">
            <a:extLst>
              <a:ext uri="{FF2B5EF4-FFF2-40B4-BE49-F238E27FC236}">
                <a16:creationId xmlns:a16="http://schemas.microsoft.com/office/drawing/2014/main" id="{236E0B0A-0B1B-438D-8971-570ACA956B88}"/>
              </a:ext>
            </a:extLst>
          </p:cNvPr>
          <p:cNvSpPr>
            <a:spLocks noGrp="1"/>
          </p:cNvSpPr>
          <p:nvPr>
            <p:ph type="pic" sz="quarter" idx="14" hasCustomPrompt="1"/>
          </p:nvPr>
        </p:nvSpPr>
        <p:spPr>
          <a:xfrm>
            <a:off x="1564029" y="1862038"/>
            <a:ext cx="1243292" cy="1144666"/>
          </a:xfrm>
          <a:prstGeom prst="rect">
            <a:avLst/>
          </a:prstGeom>
        </p:spPr>
        <p:txBody>
          <a:bodyPr/>
          <a:lstStyle>
            <a:lvl1pPr marL="0" indent="0" algn="ctr">
              <a:buNone/>
              <a:defRPr/>
            </a:lvl1pPr>
          </a:lstStyle>
          <a:p>
            <a:r>
              <a:rPr lang="en-US"/>
              <a:t>Click to add photo</a:t>
            </a:r>
          </a:p>
        </p:txBody>
      </p:sp>
      <p:sp>
        <p:nvSpPr>
          <p:cNvPr id="11" name="Rectangle 10">
            <a:extLst>
              <a:ext uri="{FF2B5EF4-FFF2-40B4-BE49-F238E27FC236}">
                <a16:creationId xmlns:a16="http://schemas.microsoft.com/office/drawing/2014/main" id="{21FB8438-2DA4-4B23-ACCD-3DEADF3E753E}"/>
              </a:ext>
              <a:ext uri="{C183D7F6-B498-43B3-948B-1728B52AA6E4}">
                <adec:decorative xmlns:adec="http://schemas.microsoft.com/office/drawing/2017/decorative" val="1"/>
              </a:ext>
            </a:extLst>
          </p:cNvPr>
          <p:cNvSpPr/>
          <p:nvPr userDrawn="1"/>
        </p:nvSpPr>
        <p:spPr>
          <a:xfrm>
            <a:off x="1449156" y="1719144"/>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Placeholder 10">
            <a:extLst>
              <a:ext uri="{FF2B5EF4-FFF2-40B4-BE49-F238E27FC236}">
                <a16:creationId xmlns:a16="http://schemas.microsoft.com/office/drawing/2014/main" id="{3E63EE1F-208F-40D0-9307-47F66C8581BD}"/>
              </a:ext>
            </a:extLst>
          </p:cNvPr>
          <p:cNvSpPr>
            <a:spLocks noGrp="1"/>
          </p:cNvSpPr>
          <p:nvPr>
            <p:ph type="body" sz="quarter" idx="22" hasCustomPrompt="1"/>
          </p:nvPr>
        </p:nvSpPr>
        <p:spPr>
          <a:xfrm>
            <a:off x="1028073" y="3212687"/>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47" name="Text Placeholder 10">
            <a:extLst>
              <a:ext uri="{FF2B5EF4-FFF2-40B4-BE49-F238E27FC236}">
                <a16:creationId xmlns:a16="http://schemas.microsoft.com/office/drawing/2014/main" id="{40F7C878-62A1-4A30-AA27-C5F502C8D315}"/>
              </a:ext>
            </a:extLst>
          </p:cNvPr>
          <p:cNvSpPr>
            <a:spLocks noGrp="1"/>
          </p:cNvSpPr>
          <p:nvPr>
            <p:ph type="body" sz="quarter" idx="23" hasCustomPrompt="1"/>
          </p:nvPr>
        </p:nvSpPr>
        <p:spPr>
          <a:xfrm>
            <a:off x="1028073" y="3496277"/>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48" name="Picture Placeholder 9">
            <a:extLst>
              <a:ext uri="{FF2B5EF4-FFF2-40B4-BE49-F238E27FC236}">
                <a16:creationId xmlns:a16="http://schemas.microsoft.com/office/drawing/2014/main" id="{5D495D18-EB49-4AD5-A7EE-1E6D2496B69A}"/>
              </a:ext>
            </a:extLst>
          </p:cNvPr>
          <p:cNvSpPr>
            <a:spLocks noGrp="1"/>
          </p:cNvSpPr>
          <p:nvPr>
            <p:ph type="pic" sz="quarter" idx="24" hasCustomPrompt="1"/>
          </p:nvPr>
        </p:nvSpPr>
        <p:spPr>
          <a:xfrm>
            <a:off x="4211979" y="1862038"/>
            <a:ext cx="1243292" cy="1144666"/>
          </a:xfrm>
          <a:prstGeom prst="rect">
            <a:avLst/>
          </a:prstGeom>
        </p:spPr>
        <p:txBody>
          <a:bodyPr/>
          <a:lstStyle>
            <a:lvl1pPr marL="0" indent="0" algn="ctr">
              <a:buNone/>
              <a:defRPr/>
            </a:lvl1pPr>
          </a:lstStyle>
          <a:p>
            <a:r>
              <a:rPr lang="en-US"/>
              <a:t>Click to add photo</a:t>
            </a:r>
          </a:p>
        </p:txBody>
      </p:sp>
      <p:sp>
        <p:nvSpPr>
          <p:cNvPr id="49" name="Rectangle 48">
            <a:extLst>
              <a:ext uri="{FF2B5EF4-FFF2-40B4-BE49-F238E27FC236}">
                <a16:creationId xmlns:a16="http://schemas.microsoft.com/office/drawing/2014/main" id="{9248BBAE-0CA8-464A-A4E0-AB7D697DA0F5}"/>
              </a:ext>
              <a:ext uri="{C183D7F6-B498-43B3-948B-1728B52AA6E4}">
                <adec:decorative xmlns:adec="http://schemas.microsoft.com/office/drawing/2017/decorative" val="1"/>
              </a:ext>
            </a:extLst>
          </p:cNvPr>
          <p:cNvSpPr/>
          <p:nvPr userDrawn="1"/>
        </p:nvSpPr>
        <p:spPr>
          <a:xfrm>
            <a:off x="4097106" y="1719144"/>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Placeholder 10">
            <a:extLst>
              <a:ext uri="{FF2B5EF4-FFF2-40B4-BE49-F238E27FC236}">
                <a16:creationId xmlns:a16="http://schemas.microsoft.com/office/drawing/2014/main" id="{03551339-A94F-4674-8165-3BFA78946D07}"/>
              </a:ext>
            </a:extLst>
          </p:cNvPr>
          <p:cNvSpPr>
            <a:spLocks noGrp="1"/>
          </p:cNvSpPr>
          <p:nvPr>
            <p:ph type="body" sz="quarter" idx="25" hasCustomPrompt="1"/>
          </p:nvPr>
        </p:nvSpPr>
        <p:spPr>
          <a:xfrm>
            <a:off x="3676023" y="3212687"/>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51" name="Text Placeholder 10">
            <a:extLst>
              <a:ext uri="{FF2B5EF4-FFF2-40B4-BE49-F238E27FC236}">
                <a16:creationId xmlns:a16="http://schemas.microsoft.com/office/drawing/2014/main" id="{D1839C5B-C216-4FB8-A285-4D99AF56E826}"/>
              </a:ext>
            </a:extLst>
          </p:cNvPr>
          <p:cNvSpPr>
            <a:spLocks noGrp="1"/>
          </p:cNvSpPr>
          <p:nvPr>
            <p:ph type="body" sz="quarter" idx="26" hasCustomPrompt="1"/>
          </p:nvPr>
        </p:nvSpPr>
        <p:spPr>
          <a:xfrm>
            <a:off x="3676023" y="3496277"/>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52" name="Picture Placeholder 9">
            <a:extLst>
              <a:ext uri="{FF2B5EF4-FFF2-40B4-BE49-F238E27FC236}">
                <a16:creationId xmlns:a16="http://schemas.microsoft.com/office/drawing/2014/main" id="{ACA22B55-1DD2-4FE6-95FC-D8BC2BBECF0A}"/>
              </a:ext>
            </a:extLst>
          </p:cNvPr>
          <p:cNvSpPr>
            <a:spLocks noGrp="1"/>
          </p:cNvSpPr>
          <p:nvPr>
            <p:ph type="pic" sz="quarter" idx="27" hasCustomPrompt="1"/>
          </p:nvPr>
        </p:nvSpPr>
        <p:spPr>
          <a:xfrm>
            <a:off x="6859928" y="1862038"/>
            <a:ext cx="1243292" cy="1144666"/>
          </a:xfrm>
          <a:prstGeom prst="rect">
            <a:avLst/>
          </a:prstGeom>
        </p:spPr>
        <p:txBody>
          <a:bodyPr/>
          <a:lstStyle>
            <a:lvl1pPr marL="0" indent="0" algn="ctr">
              <a:buNone/>
              <a:defRPr/>
            </a:lvl1pPr>
          </a:lstStyle>
          <a:p>
            <a:r>
              <a:rPr lang="en-US"/>
              <a:t>Click to add photo</a:t>
            </a:r>
          </a:p>
        </p:txBody>
      </p:sp>
      <p:sp>
        <p:nvSpPr>
          <p:cNvPr id="53" name="Rectangle 52">
            <a:extLst>
              <a:ext uri="{FF2B5EF4-FFF2-40B4-BE49-F238E27FC236}">
                <a16:creationId xmlns:a16="http://schemas.microsoft.com/office/drawing/2014/main" id="{9473BE6D-AE02-42D4-838E-F7916980D8B2}"/>
              </a:ext>
              <a:ext uri="{C183D7F6-B498-43B3-948B-1728B52AA6E4}">
                <adec:decorative xmlns:adec="http://schemas.microsoft.com/office/drawing/2017/decorative" val="1"/>
              </a:ext>
            </a:extLst>
          </p:cNvPr>
          <p:cNvSpPr/>
          <p:nvPr userDrawn="1"/>
        </p:nvSpPr>
        <p:spPr>
          <a:xfrm>
            <a:off x="6745055" y="1719144"/>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Placeholder 10">
            <a:extLst>
              <a:ext uri="{FF2B5EF4-FFF2-40B4-BE49-F238E27FC236}">
                <a16:creationId xmlns:a16="http://schemas.microsoft.com/office/drawing/2014/main" id="{35C2A2FE-AA36-4715-97F6-B743D26DE3F2}"/>
              </a:ext>
            </a:extLst>
          </p:cNvPr>
          <p:cNvSpPr>
            <a:spLocks noGrp="1"/>
          </p:cNvSpPr>
          <p:nvPr>
            <p:ph type="body" sz="quarter" idx="28" hasCustomPrompt="1"/>
          </p:nvPr>
        </p:nvSpPr>
        <p:spPr>
          <a:xfrm>
            <a:off x="6323972" y="3212687"/>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55" name="Text Placeholder 10">
            <a:extLst>
              <a:ext uri="{FF2B5EF4-FFF2-40B4-BE49-F238E27FC236}">
                <a16:creationId xmlns:a16="http://schemas.microsoft.com/office/drawing/2014/main" id="{B98652DE-F8C8-4EA5-8CDA-9985B636DEA1}"/>
              </a:ext>
            </a:extLst>
          </p:cNvPr>
          <p:cNvSpPr>
            <a:spLocks noGrp="1"/>
          </p:cNvSpPr>
          <p:nvPr>
            <p:ph type="body" sz="quarter" idx="29" hasCustomPrompt="1"/>
          </p:nvPr>
        </p:nvSpPr>
        <p:spPr>
          <a:xfrm>
            <a:off x="6323972" y="3496277"/>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56" name="Picture Placeholder 9">
            <a:extLst>
              <a:ext uri="{FF2B5EF4-FFF2-40B4-BE49-F238E27FC236}">
                <a16:creationId xmlns:a16="http://schemas.microsoft.com/office/drawing/2014/main" id="{40C3D084-82F3-4C1C-95E8-56362097EDFB}"/>
              </a:ext>
            </a:extLst>
          </p:cNvPr>
          <p:cNvSpPr>
            <a:spLocks noGrp="1"/>
          </p:cNvSpPr>
          <p:nvPr>
            <p:ph type="pic" sz="quarter" idx="30" hasCustomPrompt="1"/>
          </p:nvPr>
        </p:nvSpPr>
        <p:spPr>
          <a:xfrm>
            <a:off x="9507876" y="1858432"/>
            <a:ext cx="1243292" cy="1144666"/>
          </a:xfrm>
          <a:prstGeom prst="rect">
            <a:avLst/>
          </a:prstGeom>
        </p:spPr>
        <p:txBody>
          <a:bodyPr/>
          <a:lstStyle>
            <a:lvl1pPr marL="0" indent="0" algn="ctr">
              <a:buNone/>
              <a:defRPr/>
            </a:lvl1pPr>
          </a:lstStyle>
          <a:p>
            <a:r>
              <a:rPr lang="en-US"/>
              <a:t>Click to add photo</a:t>
            </a:r>
          </a:p>
        </p:txBody>
      </p:sp>
      <p:sp>
        <p:nvSpPr>
          <p:cNvPr id="57" name="Rectangle 56">
            <a:extLst>
              <a:ext uri="{FF2B5EF4-FFF2-40B4-BE49-F238E27FC236}">
                <a16:creationId xmlns:a16="http://schemas.microsoft.com/office/drawing/2014/main" id="{E0EC4B6A-1FAA-43D1-9436-A3BFF08A8493}"/>
              </a:ext>
              <a:ext uri="{C183D7F6-B498-43B3-948B-1728B52AA6E4}">
                <adec:decorative xmlns:adec="http://schemas.microsoft.com/office/drawing/2017/decorative" val="1"/>
              </a:ext>
            </a:extLst>
          </p:cNvPr>
          <p:cNvSpPr/>
          <p:nvPr userDrawn="1"/>
        </p:nvSpPr>
        <p:spPr>
          <a:xfrm>
            <a:off x="9393003" y="1715538"/>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Placeholder 10">
            <a:extLst>
              <a:ext uri="{FF2B5EF4-FFF2-40B4-BE49-F238E27FC236}">
                <a16:creationId xmlns:a16="http://schemas.microsoft.com/office/drawing/2014/main" id="{ABB7ACFA-C6F3-4D7A-A6D8-73035EF164D6}"/>
              </a:ext>
            </a:extLst>
          </p:cNvPr>
          <p:cNvSpPr>
            <a:spLocks noGrp="1"/>
          </p:cNvSpPr>
          <p:nvPr>
            <p:ph type="body" sz="quarter" idx="31" hasCustomPrompt="1"/>
          </p:nvPr>
        </p:nvSpPr>
        <p:spPr>
          <a:xfrm>
            <a:off x="8971920" y="3209081"/>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59" name="Text Placeholder 10">
            <a:extLst>
              <a:ext uri="{FF2B5EF4-FFF2-40B4-BE49-F238E27FC236}">
                <a16:creationId xmlns:a16="http://schemas.microsoft.com/office/drawing/2014/main" id="{F9CBC3B9-EDF1-45E0-BFBF-53888131CBA0}"/>
              </a:ext>
            </a:extLst>
          </p:cNvPr>
          <p:cNvSpPr>
            <a:spLocks noGrp="1"/>
          </p:cNvSpPr>
          <p:nvPr>
            <p:ph type="body" sz="quarter" idx="32" hasCustomPrompt="1"/>
          </p:nvPr>
        </p:nvSpPr>
        <p:spPr>
          <a:xfrm>
            <a:off x="8971920" y="3492671"/>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60" name="Picture Placeholder 9">
            <a:extLst>
              <a:ext uri="{FF2B5EF4-FFF2-40B4-BE49-F238E27FC236}">
                <a16:creationId xmlns:a16="http://schemas.microsoft.com/office/drawing/2014/main" id="{A7D13807-1ECF-4830-AB8D-D33E4F22330E}"/>
              </a:ext>
            </a:extLst>
          </p:cNvPr>
          <p:cNvSpPr>
            <a:spLocks noGrp="1"/>
          </p:cNvSpPr>
          <p:nvPr>
            <p:ph type="pic" sz="quarter" idx="33" hasCustomPrompt="1"/>
          </p:nvPr>
        </p:nvSpPr>
        <p:spPr>
          <a:xfrm>
            <a:off x="1564029" y="4129478"/>
            <a:ext cx="1243292" cy="1144666"/>
          </a:xfrm>
          <a:prstGeom prst="rect">
            <a:avLst/>
          </a:prstGeom>
        </p:spPr>
        <p:txBody>
          <a:bodyPr/>
          <a:lstStyle>
            <a:lvl1pPr marL="0" indent="0" algn="ctr">
              <a:buNone/>
              <a:defRPr/>
            </a:lvl1pPr>
          </a:lstStyle>
          <a:p>
            <a:r>
              <a:rPr lang="en-US"/>
              <a:t>Click to add photo</a:t>
            </a:r>
          </a:p>
        </p:txBody>
      </p:sp>
      <p:sp>
        <p:nvSpPr>
          <p:cNvPr id="61" name="Rectangle 60">
            <a:extLst>
              <a:ext uri="{FF2B5EF4-FFF2-40B4-BE49-F238E27FC236}">
                <a16:creationId xmlns:a16="http://schemas.microsoft.com/office/drawing/2014/main" id="{40E1F756-2737-4291-8D41-307BFE737E46}"/>
              </a:ext>
              <a:ext uri="{C183D7F6-B498-43B3-948B-1728B52AA6E4}">
                <adec:decorative xmlns:adec="http://schemas.microsoft.com/office/drawing/2017/decorative" val="1"/>
              </a:ext>
            </a:extLst>
          </p:cNvPr>
          <p:cNvSpPr/>
          <p:nvPr userDrawn="1"/>
        </p:nvSpPr>
        <p:spPr>
          <a:xfrm>
            <a:off x="1449156" y="3986584"/>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Placeholder 10">
            <a:extLst>
              <a:ext uri="{FF2B5EF4-FFF2-40B4-BE49-F238E27FC236}">
                <a16:creationId xmlns:a16="http://schemas.microsoft.com/office/drawing/2014/main" id="{C5BD35EC-547F-4A42-85C6-E2C94C2A03CE}"/>
              </a:ext>
            </a:extLst>
          </p:cNvPr>
          <p:cNvSpPr>
            <a:spLocks noGrp="1"/>
          </p:cNvSpPr>
          <p:nvPr>
            <p:ph type="body" sz="quarter" idx="34" hasCustomPrompt="1"/>
          </p:nvPr>
        </p:nvSpPr>
        <p:spPr>
          <a:xfrm>
            <a:off x="1028073" y="5480127"/>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63" name="Text Placeholder 10">
            <a:extLst>
              <a:ext uri="{FF2B5EF4-FFF2-40B4-BE49-F238E27FC236}">
                <a16:creationId xmlns:a16="http://schemas.microsoft.com/office/drawing/2014/main" id="{D89797D3-65B3-414D-9657-B5DA3934914C}"/>
              </a:ext>
            </a:extLst>
          </p:cNvPr>
          <p:cNvSpPr>
            <a:spLocks noGrp="1"/>
          </p:cNvSpPr>
          <p:nvPr>
            <p:ph type="body" sz="quarter" idx="35" hasCustomPrompt="1"/>
          </p:nvPr>
        </p:nvSpPr>
        <p:spPr>
          <a:xfrm>
            <a:off x="1028073" y="5763717"/>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64" name="Picture Placeholder 9">
            <a:extLst>
              <a:ext uri="{FF2B5EF4-FFF2-40B4-BE49-F238E27FC236}">
                <a16:creationId xmlns:a16="http://schemas.microsoft.com/office/drawing/2014/main" id="{280147ED-89CE-475D-A96F-AA7A912E00B8}"/>
              </a:ext>
            </a:extLst>
          </p:cNvPr>
          <p:cNvSpPr>
            <a:spLocks noGrp="1"/>
          </p:cNvSpPr>
          <p:nvPr>
            <p:ph type="pic" sz="quarter" idx="36" hasCustomPrompt="1"/>
          </p:nvPr>
        </p:nvSpPr>
        <p:spPr>
          <a:xfrm>
            <a:off x="4211979" y="4129478"/>
            <a:ext cx="1243292" cy="1144666"/>
          </a:xfrm>
          <a:prstGeom prst="rect">
            <a:avLst/>
          </a:prstGeom>
        </p:spPr>
        <p:txBody>
          <a:bodyPr/>
          <a:lstStyle>
            <a:lvl1pPr marL="0" indent="0" algn="ctr">
              <a:buNone/>
              <a:defRPr/>
            </a:lvl1pPr>
          </a:lstStyle>
          <a:p>
            <a:r>
              <a:rPr lang="en-US"/>
              <a:t>Click to add photo</a:t>
            </a:r>
          </a:p>
        </p:txBody>
      </p:sp>
      <p:sp>
        <p:nvSpPr>
          <p:cNvPr id="65" name="Rectangle 64">
            <a:extLst>
              <a:ext uri="{FF2B5EF4-FFF2-40B4-BE49-F238E27FC236}">
                <a16:creationId xmlns:a16="http://schemas.microsoft.com/office/drawing/2014/main" id="{B10D74ED-CECE-4A22-B877-966D53821E46}"/>
              </a:ext>
              <a:ext uri="{C183D7F6-B498-43B3-948B-1728B52AA6E4}">
                <adec:decorative xmlns:adec="http://schemas.microsoft.com/office/drawing/2017/decorative" val="1"/>
              </a:ext>
            </a:extLst>
          </p:cNvPr>
          <p:cNvSpPr/>
          <p:nvPr userDrawn="1"/>
        </p:nvSpPr>
        <p:spPr>
          <a:xfrm>
            <a:off x="4097106" y="3986584"/>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Placeholder 10">
            <a:extLst>
              <a:ext uri="{FF2B5EF4-FFF2-40B4-BE49-F238E27FC236}">
                <a16:creationId xmlns:a16="http://schemas.microsoft.com/office/drawing/2014/main" id="{0C937A25-DAA7-4478-ADF6-728F4D61897E}"/>
              </a:ext>
            </a:extLst>
          </p:cNvPr>
          <p:cNvSpPr>
            <a:spLocks noGrp="1"/>
          </p:cNvSpPr>
          <p:nvPr>
            <p:ph type="body" sz="quarter" idx="37" hasCustomPrompt="1"/>
          </p:nvPr>
        </p:nvSpPr>
        <p:spPr>
          <a:xfrm>
            <a:off x="3676023" y="5480127"/>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67" name="Text Placeholder 10">
            <a:extLst>
              <a:ext uri="{FF2B5EF4-FFF2-40B4-BE49-F238E27FC236}">
                <a16:creationId xmlns:a16="http://schemas.microsoft.com/office/drawing/2014/main" id="{8AB48703-9A4A-440C-9049-7FE889764E5D}"/>
              </a:ext>
            </a:extLst>
          </p:cNvPr>
          <p:cNvSpPr>
            <a:spLocks noGrp="1"/>
          </p:cNvSpPr>
          <p:nvPr>
            <p:ph type="body" sz="quarter" idx="38" hasCustomPrompt="1"/>
          </p:nvPr>
        </p:nvSpPr>
        <p:spPr>
          <a:xfrm>
            <a:off x="3676023" y="5763717"/>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68" name="Picture Placeholder 9">
            <a:extLst>
              <a:ext uri="{FF2B5EF4-FFF2-40B4-BE49-F238E27FC236}">
                <a16:creationId xmlns:a16="http://schemas.microsoft.com/office/drawing/2014/main" id="{5D9D5119-D677-47FD-AEEB-49FE4DDEF6B0}"/>
              </a:ext>
            </a:extLst>
          </p:cNvPr>
          <p:cNvSpPr>
            <a:spLocks noGrp="1"/>
          </p:cNvSpPr>
          <p:nvPr>
            <p:ph type="pic" sz="quarter" idx="39" hasCustomPrompt="1"/>
          </p:nvPr>
        </p:nvSpPr>
        <p:spPr>
          <a:xfrm>
            <a:off x="6859928" y="4129478"/>
            <a:ext cx="1243292" cy="1144666"/>
          </a:xfrm>
          <a:prstGeom prst="rect">
            <a:avLst/>
          </a:prstGeom>
        </p:spPr>
        <p:txBody>
          <a:bodyPr/>
          <a:lstStyle>
            <a:lvl1pPr marL="0" indent="0" algn="ctr">
              <a:buNone/>
              <a:defRPr/>
            </a:lvl1pPr>
          </a:lstStyle>
          <a:p>
            <a:r>
              <a:rPr lang="en-US"/>
              <a:t>Click to add photo</a:t>
            </a:r>
          </a:p>
        </p:txBody>
      </p:sp>
      <p:sp>
        <p:nvSpPr>
          <p:cNvPr id="69" name="Rectangle 68">
            <a:extLst>
              <a:ext uri="{FF2B5EF4-FFF2-40B4-BE49-F238E27FC236}">
                <a16:creationId xmlns:a16="http://schemas.microsoft.com/office/drawing/2014/main" id="{0AF0F623-CF57-4D6B-87F3-FD410516E16D}"/>
              </a:ext>
              <a:ext uri="{C183D7F6-B498-43B3-948B-1728B52AA6E4}">
                <adec:decorative xmlns:adec="http://schemas.microsoft.com/office/drawing/2017/decorative" val="1"/>
              </a:ext>
            </a:extLst>
          </p:cNvPr>
          <p:cNvSpPr/>
          <p:nvPr userDrawn="1"/>
        </p:nvSpPr>
        <p:spPr>
          <a:xfrm>
            <a:off x="6745055" y="3986584"/>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Placeholder 10">
            <a:extLst>
              <a:ext uri="{FF2B5EF4-FFF2-40B4-BE49-F238E27FC236}">
                <a16:creationId xmlns:a16="http://schemas.microsoft.com/office/drawing/2014/main" id="{3BE3B8C3-ECB9-46D2-B11F-A55699097486}"/>
              </a:ext>
            </a:extLst>
          </p:cNvPr>
          <p:cNvSpPr>
            <a:spLocks noGrp="1"/>
          </p:cNvSpPr>
          <p:nvPr>
            <p:ph type="body" sz="quarter" idx="40" hasCustomPrompt="1"/>
          </p:nvPr>
        </p:nvSpPr>
        <p:spPr>
          <a:xfrm>
            <a:off x="6323972" y="5480127"/>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71" name="Text Placeholder 10">
            <a:extLst>
              <a:ext uri="{FF2B5EF4-FFF2-40B4-BE49-F238E27FC236}">
                <a16:creationId xmlns:a16="http://schemas.microsoft.com/office/drawing/2014/main" id="{FB1EE68D-97FA-4EA4-B792-5AC6C49F9021}"/>
              </a:ext>
            </a:extLst>
          </p:cNvPr>
          <p:cNvSpPr>
            <a:spLocks noGrp="1"/>
          </p:cNvSpPr>
          <p:nvPr>
            <p:ph type="body" sz="quarter" idx="41" hasCustomPrompt="1"/>
          </p:nvPr>
        </p:nvSpPr>
        <p:spPr>
          <a:xfrm>
            <a:off x="6323972" y="5763717"/>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72" name="Picture Placeholder 9">
            <a:extLst>
              <a:ext uri="{FF2B5EF4-FFF2-40B4-BE49-F238E27FC236}">
                <a16:creationId xmlns:a16="http://schemas.microsoft.com/office/drawing/2014/main" id="{7E98343B-32E9-4538-991A-B5EACD651D41}"/>
              </a:ext>
            </a:extLst>
          </p:cNvPr>
          <p:cNvSpPr>
            <a:spLocks noGrp="1"/>
          </p:cNvSpPr>
          <p:nvPr>
            <p:ph type="pic" sz="quarter" idx="42" hasCustomPrompt="1"/>
          </p:nvPr>
        </p:nvSpPr>
        <p:spPr>
          <a:xfrm>
            <a:off x="9507876" y="4125872"/>
            <a:ext cx="1243292" cy="1144666"/>
          </a:xfrm>
          <a:prstGeom prst="rect">
            <a:avLst/>
          </a:prstGeom>
        </p:spPr>
        <p:txBody>
          <a:bodyPr/>
          <a:lstStyle>
            <a:lvl1pPr marL="0" indent="0" algn="ctr">
              <a:buNone/>
              <a:defRPr/>
            </a:lvl1pPr>
          </a:lstStyle>
          <a:p>
            <a:r>
              <a:rPr lang="en-US"/>
              <a:t>Click to add photo</a:t>
            </a:r>
          </a:p>
        </p:txBody>
      </p:sp>
      <p:sp>
        <p:nvSpPr>
          <p:cNvPr id="73" name="Rectangle 72">
            <a:extLst>
              <a:ext uri="{FF2B5EF4-FFF2-40B4-BE49-F238E27FC236}">
                <a16:creationId xmlns:a16="http://schemas.microsoft.com/office/drawing/2014/main" id="{823CC91A-02A3-4B96-BCEE-76C1D25CCDC3}"/>
              </a:ext>
              <a:ext uri="{C183D7F6-B498-43B3-948B-1728B52AA6E4}">
                <adec:decorative xmlns:adec="http://schemas.microsoft.com/office/drawing/2017/decorative" val="1"/>
              </a:ext>
            </a:extLst>
          </p:cNvPr>
          <p:cNvSpPr/>
          <p:nvPr userDrawn="1"/>
        </p:nvSpPr>
        <p:spPr>
          <a:xfrm>
            <a:off x="9393003" y="3982978"/>
            <a:ext cx="1473039" cy="143045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Placeholder 10">
            <a:extLst>
              <a:ext uri="{FF2B5EF4-FFF2-40B4-BE49-F238E27FC236}">
                <a16:creationId xmlns:a16="http://schemas.microsoft.com/office/drawing/2014/main" id="{DBE2EAAB-674D-41E1-92E6-A7459FEFDAEC}"/>
              </a:ext>
            </a:extLst>
          </p:cNvPr>
          <p:cNvSpPr>
            <a:spLocks noGrp="1"/>
          </p:cNvSpPr>
          <p:nvPr>
            <p:ph type="body" sz="quarter" idx="43" hasCustomPrompt="1"/>
          </p:nvPr>
        </p:nvSpPr>
        <p:spPr>
          <a:xfrm>
            <a:off x="8971920" y="5476521"/>
            <a:ext cx="2315205" cy="348421"/>
          </a:xfrm>
          <a:prstGeom prst="rect">
            <a:avLst/>
          </a:prstGeom>
        </p:spPr>
        <p:txBody>
          <a:bodyPr anchor="b"/>
          <a:lstStyle>
            <a:lvl1pPr marL="0" indent="0" algn="ctr">
              <a:buNone/>
              <a:defRPr sz="1600" cap="all" spc="100" baseline="0">
                <a:solidFill>
                  <a:schemeClr val="accent4">
                    <a:lumMod val="50000"/>
                  </a:schemeClr>
                </a:solidFill>
                <a:latin typeface="+mj-lt"/>
              </a:defRPr>
            </a:lvl1pPr>
          </a:lstStyle>
          <a:p>
            <a:pPr lvl="0"/>
            <a:r>
              <a:rPr lang="en-US"/>
              <a:t>Add name</a:t>
            </a:r>
          </a:p>
        </p:txBody>
      </p:sp>
      <p:sp>
        <p:nvSpPr>
          <p:cNvPr id="75" name="Text Placeholder 10">
            <a:extLst>
              <a:ext uri="{FF2B5EF4-FFF2-40B4-BE49-F238E27FC236}">
                <a16:creationId xmlns:a16="http://schemas.microsoft.com/office/drawing/2014/main" id="{C60D862C-3474-4A4A-8557-AD2C7917BFE2}"/>
              </a:ext>
            </a:extLst>
          </p:cNvPr>
          <p:cNvSpPr>
            <a:spLocks noGrp="1"/>
          </p:cNvSpPr>
          <p:nvPr>
            <p:ph type="body" sz="quarter" idx="44" hasCustomPrompt="1"/>
          </p:nvPr>
        </p:nvSpPr>
        <p:spPr>
          <a:xfrm>
            <a:off x="8971920" y="5760111"/>
            <a:ext cx="2315205" cy="287066"/>
          </a:xfrm>
          <a:prstGeom prst="rect">
            <a:avLst/>
          </a:prstGeom>
        </p:spPr>
        <p:txBody>
          <a:bodyPr anchor="t"/>
          <a:lstStyle>
            <a:lvl1pPr marL="0" indent="0" algn="ctr">
              <a:buNone/>
              <a:defRPr sz="1200" cap="none" spc="100" baseline="0">
                <a:solidFill>
                  <a:schemeClr val="tx1"/>
                </a:solidFill>
                <a:latin typeface="+mn-lt"/>
              </a:defRPr>
            </a:lvl1pPr>
          </a:lstStyle>
          <a:p>
            <a:pPr lvl="0"/>
            <a:r>
              <a:rPr lang="en-US"/>
              <a:t>Add title</a:t>
            </a:r>
          </a:p>
        </p:txBody>
      </p:sp>
      <p:sp>
        <p:nvSpPr>
          <p:cNvPr id="3" name="Date Placeholder 2">
            <a:extLst>
              <a:ext uri="{FF2B5EF4-FFF2-40B4-BE49-F238E27FC236}">
                <a16:creationId xmlns:a16="http://schemas.microsoft.com/office/drawing/2014/main" id="{63508728-25CF-4DB1-9A83-FAFA5ABEC903}"/>
              </a:ext>
            </a:extLst>
          </p:cNvPr>
          <p:cNvSpPr>
            <a:spLocks noGrp="1"/>
          </p:cNvSpPr>
          <p:nvPr>
            <p:ph type="dt" sz="half" idx="10"/>
          </p:nvPr>
        </p:nvSpPr>
        <p:spPr>
          <a:xfrm>
            <a:off x="838200" y="6356350"/>
            <a:ext cx="2743200" cy="365125"/>
          </a:xfrm>
          <a:prstGeom prst="rect">
            <a:avLst/>
          </a:prstGeom>
        </p:spPr>
        <p:txBody>
          <a:bodyPr/>
          <a:lstStyle/>
          <a:p>
            <a:r>
              <a:rPr lang="en-US"/>
              <a:t>20XX</a:t>
            </a:r>
          </a:p>
        </p:txBody>
      </p:sp>
      <p:sp>
        <p:nvSpPr>
          <p:cNvPr id="4" name="Footer Placeholder 3">
            <a:extLst>
              <a:ext uri="{FF2B5EF4-FFF2-40B4-BE49-F238E27FC236}">
                <a16:creationId xmlns:a16="http://schemas.microsoft.com/office/drawing/2014/main" id="{99D454F9-A55F-44A0-9695-FC40C6684C20}"/>
              </a:ext>
            </a:extLst>
          </p:cNvPr>
          <p:cNvSpPr>
            <a:spLocks noGrp="1"/>
          </p:cNvSpPr>
          <p:nvPr>
            <p:ph type="ftr" sz="quarter" idx="11"/>
          </p:nvPr>
        </p:nvSpPr>
        <p:spPr>
          <a:xfrm>
            <a:off x="4038600" y="6356350"/>
            <a:ext cx="4114800" cy="365125"/>
          </a:xfrm>
          <a:prstGeom prst="rect">
            <a:avLst/>
          </a:prstGeom>
        </p:spPr>
        <p:txBody>
          <a:bodyPr/>
          <a:lstStyle/>
          <a:p>
            <a:r>
              <a:rPr lang="en-US"/>
              <a:t>Pitch deck</a:t>
            </a:r>
          </a:p>
        </p:txBody>
      </p:sp>
      <p:sp>
        <p:nvSpPr>
          <p:cNvPr id="5" name="Slide Number Placeholder 4">
            <a:extLst>
              <a:ext uri="{FF2B5EF4-FFF2-40B4-BE49-F238E27FC236}">
                <a16:creationId xmlns:a16="http://schemas.microsoft.com/office/drawing/2014/main" id="{0A38C64F-7F14-454A-B830-80CCE5B1D7B9}"/>
              </a:ext>
            </a:extLst>
          </p:cNvPr>
          <p:cNvSpPr>
            <a:spLocks noGrp="1"/>
          </p:cNvSpPr>
          <p:nvPr>
            <p:ph type="sldNum" sz="quarter" idx="12"/>
          </p:nvPr>
        </p:nvSpPr>
        <p:spPr>
          <a:xfrm>
            <a:off x="8610600" y="6356350"/>
            <a:ext cx="2743200" cy="365125"/>
          </a:xfrm>
          <a:prstGeom prst="rect">
            <a:avLst/>
          </a:prstGeom>
        </p:spPr>
        <p:txBody>
          <a:bodyPr/>
          <a:lstStyle/>
          <a:p>
            <a:fld id="{EA87306C-81BA-4795-A5CA-9392456A8C1E}" type="slidenum">
              <a:rPr lang="en-US" smtClean="0"/>
              <a:pPr/>
              <a:t>‹#›</a:t>
            </a:fld>
            <a:endParaRPr lang="en-US"/>
          </a:p>
        </p:txBody>
      </p:sp>
    </p:spTree>
    <p:extLst>
      <p:ext uri="{BB962C8B-B14F-4D97-AF65-F5344CB8AC3E}">
        <p14:creationId xmlns:p14="http://schemas.microsoft.com/office/powerpoint/2010/main" val="1828162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nding">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C64230-8BD4-4150-967D-421B6FE432E3}"/>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BBA8AE08-0788-4D8A-8C9D-7E5AAA112A39}"/>
              </a:ext>
            </a:extLst>
          </p:cNvPr>
          <p:cNvSpPr>
            <a:spLocks noGrp="1"/>
          </p:cNvSpPr>
          <p:nvPr>
            <p:ph type="title" hasCustomPrompt="1"/>
          </p:nvPr>
        </p:nvSpPr>
        <p:spPr>
          <a:xfrm>
            <a:off x="4038600" y="615940"/>
            <a:ext cx="4137262" cy="938778"/>
          </a:xfrm>
          <a:prstGeom prst="rect">
            <a:avLst/>
          </a:prstGeom>
        </p:spPr>
        <p:txBody>
          <a:bodyPr anchor="ctr"/>
          <a:lstStyle>
            <a:lvl1pPr algn="ctr">
              <a:defRPr lang="en-US" sz="2400" cap="all" spc="100" baseline="0">
                <a:solidFill>
                  <a:schemeClr val="tx2">
                    <a:lumMod val="75000"/>
                  </a:schemeClr>
                </a:solidFill>
              </a:defRPr>
            </a:lvl1pPr>
          </a:lstStyle>
          <a:p>
            <a:r>
              <a:rPr lang="en-US"/>
              <a:t>Click to add title</a:t>
            </a:r>
          </a:p>
        </p:txBody>
      </p:sp>
      <p:sp>
        <p:nvSpPr>
          <p:cNvPr id="18" name="Text Placeholder 10">
            <a:extLst>
              <a:ext uri="{FF2B5EF4-FFF2-40B4-BE49-F238E27FC236}">
                <a16:creationId xmlns:a16="http://schemas.microsoft.com/office/drawing/2014/main" id="{8A119E1C-2243-42E2-8A58-CC171131D195}"/>
              </a:ext>
            </a:extLst>
          </p:cNvPr>
          <p:cNvSpPr>
            <a:spLocks noGrp="1"/>
          </p:cNvSpPr>
          <p:nvPr>
            <p:ph type="body" sz="quarter" idx="21" hasCustomPrompt="1"/>
          </p:nvPr>
        </p:nvSpPr>
        <p:spPr>
          <a:xfrm>
            <a:off x="1101170" y="3079567"/>
            <a:ext cx="1200150" cy="1151632"/>
          </a:xfrm>
          <a:prstGeom prst="rect">
            <a:avLst/>
          </a:prstGeom>
        </p:spPr>
        <p:txBody>
          <a:bodyPr anchor="ctr"/>
          <a:lstStyle>
            <a:lvl1pPr marL="0" indent="0" algn="ctr">
              <a:lnSpc>
                <a:spcPct val="70000"/>
              </a:lnSpc>
              <a:spcBef>
                <a:spcPts val="0"/>
              </a:spcBef>
              <a:spcAft>
                <a:spcPts val="0"/>
              </a:spcAft>
              <a:buNone/>
              <a:defRPr sz="3200" cap="all" spc="400" baseline="0">
                <a:solidFill>
                  <a:schemeClr val="tx2"/>
                </a:solidFill>
                <a:latin typeface="+mj-lt"/>
              </a:defRPr>
            </a:lvl1pPr>
          </a:lstStyle>
          <a:p>
            <a:pPr lvl="0"/>
            <a:r>
              <a:rPr lang="en-US"/>
              <a:t>add</a:t>
            </a:r>
          </a:p>
        </p:txBody>
      </p:sp>
      <p:sp>
        <p:nvSpPr>
          <p:cNvPr id="59" name="Text Placeholder 10">
            <a:extLst>
              <a:ext uri="{FF2B5EF4-FFF2-40B4-BE49-F238E27FC236}">
                <a16:creationId xmlns:a16="http://schemas.microsoft.com/office/drawing/2014/main" id="{337797F5-74CE-492B-806B-221CAF3535C7}"/>
              </a:ext>
            </a:extLst>
          </p:cNvPr>
          <p:cNvSpPr>
            <a:spLocks noGrp="1"/>
          </p:cNvSpPr>
          <p:nvPr>
            <p:ph type="body" sz="quarter" idx="27" hasCustomPrompt="1"/>
          </p:nvPr>
        </p:nvSpPr>
        <p:spPr>
          <a:xfrm>
            <a:off x="4010890" y="3079567"/>
            <a:ext cx="1223858" cy="1151632"/>
          </a:xfrm>
          <a:prstGeom prst="rect">
            <a:avLst/>
          </a:prstGeom>
        </p:spPr>
        <p:txBody>
          <a:bodyPr anchor="ctr"/>
          <a:lstStyle>
            <a:lvl1pPr marL="0" indent="0" algn="ctr">
              <a:lnSpc>
                <a:spcPct val="70000"/>
              </a:lnSpc>
              <a:spcBef>
                <a:spcPts val="0"/>
              </a:spcBef>
              <a:spcAft>
                <a:spcPts val="0"/>
              </a:spcAft>
              <a:buNone/>
              <a:defRPr sz="3200" cap="all" spc="400" baseline="0">
                <a:solidFill>
                  <a:schemeClr val="tx2"/>
                </a:solidFill>
                <a:latin typeface="+mj-lt"/>
              </a:defRPr>
            </a:lvl1pPr>
          </a:lstStyle>
          <a:p>
            <a:pPr lvl="0"/>
            <a:r>
              <a:rPr lang="en-US"/>
              <a:t>add</a:t>
            </a:r>
          </a:p>
        </p:txBody>
      </p:sp>
      <p:sp>
        <p:nvSpPr>
          <p:cNvPr id="60" name="Text Placeholder 10">
            <a:extLst>
              <a:ext uri="{FF2B5EF4-FFF2-40B4-BE49-F238E27FC236}">
                <a16:creationId xmlns:a16="http://schemas.microsoft.com/office/drawing/2014/main" id="{2431D1A0-10D1-4D2E-AC6F-F8C9E6A22601}"/>
              </a:ext>
            </a:extLst>
          </p:cNvPr>
          <p:cNvSpPr>
            <a:spLocks noGrp="1"/>
          </p:cNvSpPr>
          <p:nvPr>
            <p:ph type="body" sz="quarter" idx="28" hasCustomPrompt="1"/>
          </p:nvPr>
        </p:nvSpPr>
        <p:spPr>
          <a:xfrm>
            <a:off x="6988252" y="3079567"/>
            <a:ext cx="1187610" cy="1151632"/>
          </a:xfrm>
          <a:prstGeom prst="rect">
            <a:avLst/>
          </a:prstGeom>
        </p:spPr>
        <p:txBody>
          <a:bodyPr anchor="ctr"/>
          <a:lstStyle>
            <a:lvl1pPr marL="0" indent="0" algn="ctr">
              <a:lnSpc>
                <a:spcPct val="70000"/>
              </a:lnSpc>
              <a:spcBef>
                <a:spcPts val="0"/>
              </a:spcBef>
              <a:spcAft>
                <a:spcPts val="0"/>
              </a:spcAft>
              <a:buNone/>
              <a:defRPr sz="3200" cap="all" spc="400" baseline="0">
                <a:solidFill>
                  <a:schemeClr val="tx2"/>
                </a:solidFill>
                <a:latin typeface="+mj-lt"/>
              </a:defRPr>
            </a:lvl1pPr>
          </a:lstStyle>
          <a:p>
            <a:pPr lvl="0"/>
            <a:r>
              <a:rPr lang="en-US"/>
              <a:t>add</a:t>
            </a:r>
          </a:p>
        </p:txBody>
      </p:sp>
      <p:sp>
        <p:nvSpPr>
          <p:cNvPr id="61" name="Text Placeholder 10">
            <a:extLst>
              <a:ext uri="{FF2B5EF4-FFF2-40B4-BE49-F238E27FC236}">
                <a16:creationId xmlns:a16="http://schemas.microsoft.com/office/drawing/2014/main" id="{4028BD6A-568F-4A16-AE86-5D88861C3BB5}"/>
              </a:ext>
            </a:extLst>
          </p:cNvPr>
          <p:cNvSpPr>
            <a:spLocks noGrp="1"/>
          </p:cNvSpPr>
          <p:nvPr>
            <p:ph type="body" sz="quarter" idx="29" hasCustomPrompt="1"/>
          </p:nvPr>
        </p:nvSpPr>
        <p:spPr>
          <a:xfrm>
            <a:off x="9879382" y="3079567"/>
            <a:ext cx="1211785" cy="1151632"/>
          </a:xfrm>
          <a:prstGeom prst="rect">
            <a:avLst/>
          </a:prstGeom>
        </p:spPr>
        <p:txBody>
          <a:bodyPr anchor="ctr"/>
          <a:lstStyle>
            <a:lvl1pPr marL="0" indent="0" algn="ctr">
              <a:lnSpc>
                <a:spcPct val="70000"/>
              </a:lnSpc>
              <a:spcBef>
                <a:spcPts val="0"/>
              </a:spcBef>
              <a:spcAft>
                <a:spcPts val="0"/>
              </a:spcAft>
              <a:buNone/>
              <a:defRPr sz="3200" cap="all" spc="400" baseline="0">
                <a:solidFill>
                  <a:schemeClr val="tx2"/>
                </a:solidFill>
                <a:latin typeface="+mj-lt"/>
              </a:defRPr>
            </a:lvl1pPr>
          </a:lstStyle>
          <a:p>
            <a:pPr lvl="0"/>
            <a:r>
              <a:rPr lang="en-US"/>
              <a:t>add</a:t>
            </a:r>
          </a:p>
        </p:txBody>
      </p:sp>
      <p:sp>
        <p:nvSpPr>
          <p:cNvPr id="52" name="Text Placeholder 10">
            <a:extLst>
              <a:ext uri="{FF2B5EF4-FFF2-40B4-BE49-F238E27FC236}">
                <a16:creationId xmlns:a16="http://schemas.microsoft.com/office/drawing/2014/main" id="{2E935678-32B2-4589-933F-F74B3E68FFA6}"/>
              </a:ext>
            </a:extLst>
          </p:cNvPr>
          <p:cNvSpPr>
            <a:spLocks noGrp="1"/>
          </p:cNvSpPr>
          <p:nvPr>
            <p:ph type="body" sz="quarter" idx="16" hasCustomPrompt="1"/>
          </p:nvPr>
        </p:nvSpPr>
        <p:spPr>
          <a:xfrm>
            <a:off x="510458" y="4524194"/>
            <a:ext cx="2381574" cy="632643"/>
          </a:xfrm>
          <a:prstGeom prst="rect">
            <a:avLst/>
          </a:prstGeom>
        </p:spPr>
        <p:txBody>
          <a:bodyPr anchor="b"/>
          <a:lstStyle>
            <a:lvl1pPr marL="0" indent="0" algn="ctr">
              <a:buNone/>
              <a:defRPr sz="1800" cap="all" spc="100" baseline="0">
                <a:solidFill>
                  <a:schemeClr val="tx2"/>
                </a:solidFill>
                <a:latin typeface="+mj-lt"/>
              </a:defRPr>
            </a:lvl1pPr>
          </a:lstStyle>
          <a:p>
            <a:pPr lvl="0"/>
            <a:r>
              <a:rPr lang="en-US"/>
              <a:t>Click to add subtitle</a:t>
            </a:r>
          </a:p>
        </p:txBody>
      </p:sp>
      <p:sp>
        <p:nvSpPr>
          <p:cNvPr id="51" name="Text Placeholder 10">
            <a:extLst>
              <a:ext uri="{FF2B5EF4-FFF2-40B4-BE49-F238E27FC236}">
                <a16:creationId xmlns:a16="http://schemas.microsoft.com/office/drawing/2014/main" id="{B3C5A73C-51DD-4781-943C-235704BBF6B5}"/>
              </a:ext>
            </a:extLst>
          </p:cNvPr>
          <p:cNvSpPr>
            <a:spLocks noGrp="1"/>
          </p:cNvSpPr>
          <p:nvPr>
            <p:ph type="body" sz="quarter" idx="26" hasCustomPrompt="1"/>
          </p:nvPr>
        </p:nvSpPr>
        <p:spPr>
          <a:xfrm>
            <a:off x="510458" y="5156838"/>
            <a:ext cx="2381574" cy="905378"/>
          </a:xfrm>
          <a:prstGeom prst="rect">
            <a:avLst/>
          </a:prstGeom>
        </p:spPr>
        <p:txBody>
          <a:bodyPr anchor="t"/>
          <a:lstStyle>
            <a:lvl1pPr marL="0" indent="0" algn="ctr">
              <a:lnSpc>
                <a:spcPct val="100000"/>
              </a:lnSpc>
              <a:spcBef>
                <a:spcPts val="0"/>
              </a:spcBef>
              <a:buNone/>
              <a:defRPr sz="1400" cap="none" spc="100" baseline="0">
                <a:solidFill>
                  <a:schemeClr val="tx1"/>
                </a:solidFill>
                <a:latin typeface="+mn-lt"/>
              </a:defRPr>
            </a:lvl1pPr>
          </a:lstStyle>
          <a:p>
            <a:pPr lvl="0"/>
            <a:r>
              <a:rPr lang="en-US"/>
              <a:t>Click to add text</a:t>
            </a:r>
          </a:p>
        </p:txBody>
      </p:sp>
      <p:sp>
        <p:nvSpPr>
          <p:cNvPr id="78" name="Text Placeholder 10">
            <a:extLst>
              <a:ext uri="{FF2B5EF4-FFF2-40B4-BE49-F238E27FC236}">
                <a16:creationId xmlns:a16="http://schemas.microsoft.com/office/drawing/2014/main" id="{AD95FB24-5DA0-4000-B023-A00C32D53F08}"/>
              </a:ext>
            </a:extLst>
          </p:cNvPr>
          <p:cNvSpPr>
            <a:spLocks noGrp="1"/>
          </p:cNvSpPr>
          <p:nvPr>
            <p:ph type="body" sz="quarter" idx="31" hasCustomPrompt="1"/>
          </p:nvPr>
        </p:nvSpPr>
        <p:spPr>
          <a:xfrm>
            <a:off x="3432032" y="4524194"/>
            <a:ext cx="2381574" cy="632643"/>
          </a:xfrm>
          <a:prstGeom prst="rect">
            <a:avLst/>
          </a:prstGeom>
        </p:spPr>
        <p:txBody>
          <a:bodyPr anchor="b"/>
          <a:lstStyle>
            <a:lvl1pPr marL="0" indent="0" algn="ctr">
              <a:buNone/>
              <a:defRPr sz="1800" cap="all" spc="100" baseline="0">
                <a:solidFill>
                  <a:schemeClr val="tx2"/>
                </a:solidFill>
                <a:latin typeface="+mj-lt"/>
              </a:defRPr>
            </a:lvl1pPr>
          </a:lstStyle>
          <a:p>
            <a:pPr lvl="0"/>
            <a:r>
              <a:rPr lang="en-US"/>
              <a:t>Click to add subtitle</a:t>
            </a:r>
          </a:p>
        </p:txBody>
      </p:sp>
      <p:sp>
        <p:nvSpPr>
          <p:cNvPr id="77" name="Text Placeholder 10">
            <a:extLst>
              <a:ext uri="{FF2B5EF4-FFF2-40B4-BE49-F238E27FC236}">
                <a16:creationId xmlns:a16="http://schemas.microsoft.com/office/drawing/2014/main" id="{7455F56A-A263-4D13-A484-2D15CD61D0FC}"/>
              </a:ext>
            </a:extLst>
          </p:cNvPr>
          <p:cNvSpPr>
            <a:spLocks noGrp="1"/>
          </p:cNvSpPr>
          <p:nvPr>
            <p:ph type="body" sz="quarter" idx="30" hasCustomPrompt="1"/>
          </p:nvPr>
        </p:nvSpPr>
        <p:spPr>
          <a:xfrm>
            <a:off x="3432032" y="5156837"/>
            <a:ext cx="2381574" cy="905378"/>
          </a:xfrm>
          <a:prstGeom prst="rect">
            <a:avLst/>
          </a:prstGeom>
        </p:spPr>
        <p:txBody>
          <a:bodyPr anchor="t"/>
          <a:lstStyle>
            <a:lvl1pPr marL="0" indent="0" algn="ctr">
              <a:lnSpc>
                <a:spcPct val="100000"/>
              </a:lnSpc>
              <a:spcBef>
                <a:spcPts val="0"/>
              </a:spcBef>
              <a:buNone/>
              <a:defRPr sz="1400" cap="none" spc="100" baseline="0">
                <a:solidFill>
                  <a:schemeClr val="tx1"/>
                </a:solidFill>
                <a:latin typeface="+mn-lt"/>
              </a:defRPr>
            </a:lvl1pPr>
          </a:lstStyle>
          <a:p>
            <a:pPr lvl="0"/>
            <a:r>
              <a:rPr lang="en-US"/>
              <a:t>Click to add text</a:t>
            </a:r>
          </a:p>
        </p:txBody>
      </p:sp>
      <p:sp>
        <p:nvSpPr>
          <p:cNvPr id="80" name="Text Placeholder 10">
            <a:extLst>
              <a:ext uri="{FF2B5EF4-FFF2-40B4-BE49-F238E27FC236}">
                <a16:creationId xmlns:a16="http://schemas.microsoft.com/office/drawing/2014/main" id="{6C6ABB33-3D98-4D76-B96F-65F574936223}"/>
              </a:ext>
            </a:extLst>
          </p:cNvPr>
          <p:cNvSpPr>
            <a:spLocks noGrp="1"/>
          </p:cNvSpPr>
          <p:nvPr>
            <p:ph type="body" sz="quarter" idx="33" hasCustomPrompt="1"/>
          </p:nvPr>
        </p:nvSpPr>
        <p:spPr>
          <a:xfrm>
            <a:off x="6391270" y="4524194"/>
            <a:ext cx="2381574" cy="632643"/>
          </a:xfrm>
          <a:prstGeom prst="rect">
            <a:avLst/>
          </a:prstGeom>
        </p:spPr>
        <p:txBody>
          <a:bodyPr anchor="b"/>
          <a:lstStyle>
            <a:lvl1pPr marL="0" indent="0" algn="ctr">
              <a:buNone/>
              <a:defRPr sz="1800" cap="all" spc="100" baseline="0">
                <a:solidFill>
                  <a:schemeClr val="tx2"/>
                </a:solidFill>
                <a:latin typeface="+mj-lt"/>
              </a:defRPr>
            </a:lvl1pPr>
          </a:lstStyle>
          <a:p>
            <a:pPr lvl="0"/>
            <a:r>
              <a:rPr lang="en-US"/>
              <a:t>Click to add subtitle</a:t>
            </a:r>
          </a:p>
        </p:txBody>
      </p:sp>
      <p:sp>
        <p:nvSpPr>
          <p:cNvPr id="79" name="Text Placeholder 10">
            <a:extLst>
              <a:ext uri="{FF2B5EF4-FFF2-40B4-BE49-F238E27FC236}">
                <a16:creationId xmlns:a16="http://schemas.microsoft.com/office/drawing/2014/main" id="{8EA8275A-A17A-42ED-9DDC-5F06000BFBEF}"/>
              </a:ext>
            </a:extLst>
          </p:cNvPr>
          <p:cNvSpPr>
            <a:spLocks noGrp="1"/>
          </p:cNvSpPr>
          <p:nvPr>
            <p:ph type="body" sz="quarter" idx="32" hasCustomPrompt="1"/>
          </p:nvPr>
        </p:nvSpPr>
        <p:spPr>
          <a:xfrm>
            <a:off x="6391270" y="5157592"/>
            <a:ext cx="2381574" cy="905378"/>
          </a:xfrm>
          <a:prstGeom prst="rect">
            <a:avLst/>
          </a:prstGeom>
        </p:spPr>
        <p:txBody>
          <a:bodyPr anchor="t"/>
          <a:lstStyle>
            <a:lvl1pPr marL="0" indent="0" algn="ctr">
              <a:lnSpc>
                <a:spcPct val="100000"/>
              </a:lnSpc>
              <a:spcBef>
                <a:spcPts val="0"/>
              </a:spcBef>
              <a:buNone/>
              <a:defRPr sz="1400" cap="none" spc="100" baseline="0">
                <a:solidFill>
                  <a:schemeClr val="tx1"/>
                </a:solidFill>
                <a:latin typeface="+mn-lt"/>
              </a:defRPr>
            </a:lvl1pPr>
          </a:lstStyle>
          <a:p>
            <a:pPr lvl="0"/>
            <a:r>
              <a:rPr lang="en-US"/>
              <a:t>Click to add text</a:t>
            </a:r>
          </a:p>
        </p:txBody>
      </p:sp>
      <p:sp>
        <p:nvSpPr>
          <p:cNvPr id="82" name="Text Placeholder 10">
            <a:extLst>
              <a:ext uri="{FF2B5EF4-FFF2-40B4-BE49-F238E27FC236}">
                <a16:creationId xmlns:a16="http://schemas.microsoft.com/office/drawing/2014/main" id="{4AEA6122-22B2-49EC-8451-E43D40F3236D}"/>
              </a:ext>
            </a:extLst>
          </p:cNvPr>
          <p:cNvSpPr>
            <a:spLocks noGrp="1"/>
          </p:cNvSpPr>
          <p:nvPr>
            <p:ph type="body" sz="quarter" idx="35" hasCustomPrompt="1"/>
          </p:nvPr>
        </p:nvSpPr>
        <p:spPr>
          <a:xfrm>
            <a:off x="9294487" y="4524194"/>
            <a:ext cx="2381574" cy="632643"/>
          </a:xfrm>
          <a:prstGeom prst="rect">
            <a:avLst/>
          </a:prstGeom>
        </p:spPr>
        <p:txBody>
          <a:bodyPr anchor="b"/>
          <a:lstStyle>
            <a:lvl1pPr marL="0" indent="0" algn="ctr">
              <a:buNone/>
              <a:defRPr sz="1800" cap="all" spc="100" baseline="0">
                <a:solidFill>
                  <a:schemeClr val="tx2"/>
                </a:solidFill>
                <a:latin typeface="+mj-lt"/>
              </a:defRPr>
            </a:lvl1pPr>
          </a:lstStyle>
          <a:p>
            <a:pPr lvl="0"/>
            <a:r>
              <a:rPr lang="en-US"/>
              <a:t>Click to add subtitle</a:t>
            </a:r>
          </a:p>
        </p:txBody>
      </p:sp>
      <p:sp>
        <p:nvSpPr>
          <p:cNvPr id="81" name="Text Placeholder 10">
            <a:extLst>
              <a:ext uri="{FF2B5EF4-FFF2-40B4-BE49-F238E27FC236}">
                <a16:creationId xmlns:a16="http://schemas.microsoft.com/office/drawing/2014/main" id="{103D7EA4-00E4-43FA-8129-1CBE0C1291A0}"/>
              </a:ext>
            </a:extLst>
          </p:cNvPr>
          <p:cNvSpPr>
            <a:spLocks noGrp="1"/>
          </p:cNvSpPr>
          <p:nvPr>
            <p:ph type="body" sz="quarter" idx="34" hasCustomPrompt="1"/>
          </p:nvPr>
        </p:nvSpPr>
        <p:spPr>
          <a:xfrm>
            <a:off x="9294487" y="5166170"/>
            <a:ext cx="2381574" cy="905378"/>
          </a:xfrm>
          <a:prstGeom prst="rect">
            <a:avLst/>
          </a:prstGeom>
        </p:spPr>
        <p:txBody>
          <a:bodyPr anchor="t"/>
          <a:lstStyle>
            <a:lvl1pPr marL="0" indent="0" algn="ctr">
              <a:lnSpc>
                <a:spcPct val="100000"/>
              </a:lnSpc>
              <a:spcBef>
                <a:spcPts val="0"/>
              </a:spcBef>
              <a:buNone/>
              <a:defRPr sz="1400" cap="none" spc="100" baseline="0">
                <a:solidFill>
                  <a:schemeClr val="tx1"/>
                </a:solidFill>
                <a:latin typeface="+mn-lt"/>
              </a:defRPr>
            </a:lvl1pPr>
          </a:lstStyle>
          <a:p>
            <a:pPr lvl="0"/>
            <a:r>
              <a:rPr lang="en-US"/>
              <a:t>Click to add text</a:t>
            </a:r>
          </a:p>
        </p:txBody>
      </p:sp>
      <p:sp>
        <p:nvSpPr>
          <p:cNvPr id="68" name="Date Placeholder 2">
            <a:extLst>
              <a:ext uri="{FF2B5EF4-FFF2-40B4-BE49-F238E27FC236}">
                <a16:creationId xmlns:a16="http://schemas.microsoft.com/office/drawing/2014/main" id="{811592B2-2D21-495C-8C11-680EC81556F4}"/>
              </a:ext>
            </a:extLst>
          </p:cNvPr>
          <p:cNvSpPr>
            <a:spLocks noGrp="1"/>
          </p:cNvSpPr>
          <p:nvPr>
            <p:ph type="dt" sz="half" idx="10"/>
          </p:nvPr>
        </p:nvSpPr>
        <p:spPr>
          <a:xfrm>
            <a:off x="838200" y="6356350"/>
            <a:ext cx="2743200" cy="365125"/>
          </a:xfrm>
          <a:prstGeom prst="rect">
            <a:avLst/>
          </a:prstGeom>
        </p:spPr>
        <p:txBody>
          <a:bodyPr/>
          <a:lstStyle/>
          <a:p>
            <a:r>
              <a:rPr lang="en-US"/>
              <a:t>20XX</a:t>
            </a:r>
          </a:p>
        </p:txBody>
      </p:sp>
      <p:sp>
        <p:nvSpPr>
          <p:cNvPr id="4" name="Footer Placeholder 3">
            <a:extLst>
              <a:ext uri="{FF2B5EF4-FFF2-40B4-BE49-F238E27FC236}">
                <a16:creationId xmlns:a16="http://schemas.microsoft.com/office/drawing/2014/main" id="{BEFB73D1-17D7-400F-B750-F5EA2675DD25}"/>
              </a:ext>
            </a:extLst>
          </p:cNvPr>
          <p:cNvSpPr>
            <a:spLocks noGrp="1"/>
          </p:cNvSpPr>
          <p:nvPr>
            <p:ph type="ftr" sz="quarter" idx="11"/>
          </p:nvPr>
        </p:nvSpPr>
        <p:spPr>
          <a:xfrm>
            <a:off x="4038600" y="6356350"/>
            <a:ext cx="4114800" cy="365125"/>
          </a:xfrm>
          <a:prstGeom prst="rect">
            <a:avLst/>
          </a:prstGeom>
        </p:spPr>
        <p:txBody>
          <a:bodyPr/>
          <a:lstStyle/>
          <a:p>
            <a:r>
              <a:rPr lang="en-US"/>
              <a:t>Pitch deck</a:t>
            </a:r>
          </a:p>
        </p:txBody>
      </p:sp>
      <p:sp>
        <p:nvSpPr>
          <p:cNvPr id="5" name="Slide Number Placeholder 4">
            <a:extLst>
              <a:ext uri="{FF2B5EF4-FFF2-40B4-BE49-F238E27FC236}">
                <a16:creationId xmlns:a16="http://schemas.microsoft.com/office/drawing/2014/main" id="{DE30E81D-C76E-4DB7-9722-4BE8D7CF33E8}"/>
              </a:ext>
            </a:extLst>
          </p:cNvPr>
          <p:cNvSpPr>
            <a:spLocks noGrp="1"/>
          </p:cNvSpPr>
          <p:nvPr>
            <p:ph type="sldNum" sz="quarter" idx="12"/>
          </p:nvPr>
        </p:nvSpPr>
        <p:spPr>
          <a:xfrm>
            <a:off x="8610600" y="6356350"/>
            <a:ext cx="2743200" cy="365125"/>
          </a:xfrm>
          <a:prstGeom prst="rect">
            <a:avLst/>
          </a:prstGeom>
        </p:spPr>
        <p:txBody>
          <a:bodyPr/>
          <a:lstStyle/>
          <a:p>
            <a:fld id="{EA87306C-81BA-4795-A5CA-9392456A8C1E}" type="slidenum">
              <a:rPr lang="en-US" smtClean="0"/>
              <a:pPr/>
              <a:t>‹#›</a:t>
            </a:fld>
            <a:endParaRPr lang="en-US"/>
          </a:p>
        </p:txBody>
      </p:sp>
    </p:spTree>
    <p:extLst>
      <p:ext uri="{BB962C8B-B14F-4D97-AF65-F5344CB8AC3E}">
        <p14:creationId xmlns:p14="http://schemas.microsoft.com/office/powerpoint/2010/main" val="22940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1E109A-BBBE-498A-AC65-464AAF5710C4}"/>
              </a:ext>
            </a:extLst>
          </p:cNvPr>
          <p:cNvSpPr>
            <a:spLocks noGrp="1"/>
          </p:cNvSpPr>
          <p:nvPr>
            <p:ph type="title" hasCustomPrompt="1"/>
          </p:nvPr>
        </p:nvSpPr>
        <p:spPr>
          <a:xfrm>
            <a:off x="1526874" y="1329829"/>
            <a:ext cx="2043713" cy="640698"/>
          </a:xfrm>
          <a:prstGeom prst="rect">
            <a:avLst/>
          </a:prstGeom>
          <a:ln w="28575">
            <a:solidFill>
              <a:schemeClr val="accent2"/>
            </a:solidFill>
          </a:ln>
        </p:spPr>
        <p:txBody>
          <a:bodyPr anchor="ctr"/>
          <a:lstStyle>
            <a:lvl1pPr algn="ctr">
              <a:lnSpc>
                <a:spcPct val="100000"/>
              </a:lnSpc>
              <a:defRPr sz="2400" cap="all" spc="100" baseline="0">
                <a:solidFill>
                  <a:schemeClr val="accent2"/>
                </a:solidFill>
              </a:defRPr>
            </a:lvl1pPr>
          </a:lstStyle>
          <a:p>
            <a:r>
              <a:rPr lang="en-US"/>
              <a:t>title</a:t>
            </a:r>
          </a:p>
        </p:txBody>
      </p:sp>
      <p:sp>
        <p:nvSpPr>
          <p:cNvPr id="10" name="Text Placeholder 10">
            <a:extLst>
              <a:ext uri="{FF2B5EF4-FFF2-40B4-BE49-F238E27FC236}">
                <a16:creationId xmlns:a16="http://schemas.microsoft.com/office/drawing/2014/main" id="{7408009F-7441-4960-8688-598E5537784A}"/>
              </a:ext>
            </a:extLst>
          </p:cNvPr>
          <p:cNvSpPr>
            <a:spLocks noGrp="1"/>
          </p:cNvSpPr>
          <p:nvPr>
            <p:ph type="body" sz="quarter" idx="12" hasCustomPrompt="1"/>
          </p:nvPr>
        </p:nvSpPr>
        <p:spPr>
          <a:xfrm>
            <a:off x="4412513" y="808353"/>
            <a:ext cx="6341212" cy="1682433"/>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8" name="Picture Placeholder 7">
            <a:extLst>
              <a:ext uri="{FF2B5EF4-FFF2-40B4-BE49-F238E27FC236}">
                <a16:creationId xmlns:a16="http://schemas.microsoft.com/office/drawing/2014/main" id="{0721A019-F5C2-4A15-A6AE-C03209D1D7DB}"/>
              </a:ext>
            </a:extLst>
          </p:cNvPr>
          <p:cNvSpPr>
            <a:spLocks noGrp="1"/>
          </p:cNvSpPr>
          <p:nvPr>
            <p:ph type="pic" sz="quarter" idx="10" hasCustomPrompt="1"/>
          </p:nvPr>
        </p:nvSpPr>
        <p:spPr>
          <a:xfrm>
            <a:off x="0" y="3234519"/>
            <a:ext cx="12192000" cy="3623481"/>
          </a:xfrm>
          <a:prstGeom prst="rect">
            <a:avLst/>
          </a:prstGeom>
        </p:spPr>
        <p:txBody>
          <a:bodyPr/>
          <a:lstStyle>
            <a:lvl1pPr marL="0" indent="0" algn="ctr">
              <a:buNone/>
              <a:defRPr/>
            </a:lvl1pPr>
          </a:lstStyle>
          <a:p>
            <a:r>
              <a:rPr lang="en-US"/>
              <a:t>Click to add photo</a:t>
            </a:r>
          </a:p>
        </p:txBody>
      </p:sp>
      <p:sp>
        <p:nvSpPr>
          <p:cNvPr id="11" name="Date Placeholder 3">
            <a:extLst>
              <a:ext uri="{FF2B5EF4-FFF2-40B4-BE49-F238E27FC236}">
                <a16:creationId xmlns:a16="http://schemas.microsoft.com/office/drawing/2014/main" id="{CFE1DF53-32D0-456E-8221-7FCD23325D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a:t>20XX</a:t>
            </a:r>
          </a:p>
        </p:txBody>
      </p:sp>
      <p:sp>
        <p:nvSpPr>
          <p:cNvPr id="12" name="Footer Placeholder 4">
            <a:extLst>
              <a:ext uri="{FF2B5EF4-FFF2-40B4-BE49-F238E27FC236}">
                <a16:creationId xmlns:a16="http://schemas.microsoft.com/office/drawing/2014/main" id="{DC108F1B-58C5-43B6-8251-B1392CA9A8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1"/>
                </a:solidFill>
                <a:effectLst>
                  <a:outerShdw blurRad="38100" dist="38100" dir="2700000" algn="tl">
                    <a:srgbClr val="000000">
                      <a:alpha val="43137"/>
                    </a:srgbClr>
                  </a:outerShdw>
                </a:effectLst>
                <a:latin typeface="+mj-lt"/>
              </a:defRPr>
            </a:lvl1pPr>
          </a:lstStyle>
          <a:p>
            <a:r>
              <a:rPr lang="en-US"/>
              <a:t>Pitch deck</a:t>
            </a:r>
          </a:p>
        </p:txBody>
      </p:sp>
      <p:sp>
        <p:nvSpPr>
          <p:cNvPr id="13" name="Slide Number Placeholder 5">
            <a:extLst>
              <a:ext uri="{FF2B5EF4-FFF2-40B4-BE49-F238E27FC236}">
                <a16:creationId xmlns:a16="http://schemas.microsoft.com/office/drawing/2014/main" id="{C530B1E0-03D4-4E5B-A2A7-903B17B306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1691211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07C99-0702-4DEF-A72F-2451B3DC6D0C}"/>
              </a:ext>
            </a:extLst>
          </p:cNvPr>
          <p:cNvSpPr>
            <a:spLocks noGrp="1"/>
          </p:cNvSpPr>
          <p:nvPr>
            <p:ph type="title" hasCustomPrompt="1"/>
          </p:nvPr>
        </p:nvSpPr>
        <p:spPr>
          <a:xfrm>
            <a:off x="1186544" y="-1"/>
            <a:ext cx="3944790" cy="1845127"/>
          </a:xfrm>
          <a:prstGeom prst="rect">
            <a:avLst/>
          </a:prstGeom>
        </p:spPr>
        <p:txBody>
          <a:bodyPr anchor="ctr"/>
          <a:lstStyle>
            <a:lvl1pPr algn="r">
              <a:defRPr sz="2400" cap="all" spc="100" baseline="0">
                <a:solidFill>
                  <a:schemeClr val="accent2"/>
                </a:solidFill>
              </a:defRPr>
            </a:lvl1pPr>
          </a:lstStyle>
          <a:p>
            <a:r>
              <a:rPr lang="en-US"/>
              <a:t>Click to add title</a:t>
            </a:r>
          </a:p>
        </p:txBody>
      </p:sp>
      <p:sp>
        <p:nvSpPr>
          <p:cNvPr id="6" name="Picture Placeholder 7">
            <a:extLst>
              <a:ext uri="{FF2B5EF4-FFF2-40B4-BE49-F238E27FC236}">
                <a16:creationId xmlns:a16="http://schemas.microsoft.com/office/drawing/2014/main" id="{74497024-D7D5-447C-8133-660B1F47A190}"/>
              </a:ext>
            </a:extLst>
          </p:cNvPr>
          <p:cNvSpPr>
            <a:spLocks noGrp="1"/>
          </p:cNvSpPr>
          <p:nvPr>
            <p:ph type="pic" sz="quarter" idx="13" hasCustomPrompt="1"/>
          </p:nvPr>
        </p:nvSpPr>
        <p:spPr>
          <a:xfrm>
            <a:off x="0" y="1845128"/>
            <a:ext cx="12192000" cy="5012871"/>
          </a:xfrm>
          <a:prstGeom prst="rect">
            <a:avLst/>
          </a:prstGeom>
        </p:spPr>
        <p:txBody>
          <a:bodyPr/>
          <a:lstStyle>
            <a:lvl1pPr marL="0" indent="0" algn="l">
              <a:buNone/>
              <a:defRPr/>
            </a:lvl1pPr>
          </a:lstStyle>
          <a:p>
            <a:r>
              <a:rPr lang="en-US"/>
              <a:t>Click to add photo</a:t>
            </a:r>
          </a:p>
        </p:txBody>
      </p:sp>
      <p:sp>
        <p:nvSpPr>
          <p:cNvPr id="3" name="Date Placeholder 2">
            <a:extLst>
              <a:ext uri="{FF2B5EF4-FFF2-40B4-BE49-F238E27FC236}">
                <a16:creationId xmlns:a16="http://schemas.microsoft.com/office/drawing/2014/main" id="{AAE88F42-9013-4CBC-BF65-3FE1470550BE}"/>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effectLst>
                  <a:outerShdw blurRad="38100" dist="38100" dir="2700000" algn="tl">
                    <a:srgbClr val="000000">
                      <a:alpha val="43137"/>
                    </a:srgbClr>
                  </a:outerShdw>
                </a:effectLst>
              </a:defRPr>
            </a:lvl1pPr>
          </a:lstStyle>
          <a:p>
            <a:r>
              <a:rPr lang="en-US"/>
              <a:t>20XX</a:t>
            </a:r>
          </a:p>
        </p:txBody>
      </p:sp>
      <p:sp>
        <p:nvSpPr>
          <p:cNvPr id="8" name="Text Placeholder 10">
            <a:extLst>
              <a:ext uri="{FF2B5EF4-FFF2-40B4-BE49-F238E27FC236}">
                <a16:creationId xmlns:a16="http://schemas.microsoft.com/office/drawing/2014/main" id="{91F54EB4-06CA-459B-8F8C-86061BA6F1B2}"/>
              </a:ext>
            </a:extLst>
          </p:cNvPr>
          <p:cNvSpPr>
            <a:spLocks noGrp="1"/>
          </p:cNvSpPr>
          <p:nvPr>
            <p:ph type="body" sz="quarter" idx="16" hasCustomPrompt="1"/>
          </p:nvPr>
        </p:nvSpPr>
        <p:spPr>
          <a:xfrm>
            <a:off x="5627913" y="0"/>
            <a:ext cx="6564087" cy="3614737"/>
          </a:xfrm>
          <a:prstGeom prst="rect">
            <a:avLst/>
          </a:prstGeom>
          <a:solidFill>
            <a:schemeClr val="accent2">
              <a:alpha val="92000"/>
            </a:schemeClr>
          </a:solidFill>
        </p:spPr>
        <p:txBody>
          <a:bodyPr lIns="640080" tIns="731520" rIns="548640" anchor="t"/>
          <a:lstStyle>
            <a:lvl1pPr marL="0" indent="0" algn="l">
              <a:lnSpc>
                <a:spcPct val="125000"/>
              </a:lnSpc>
              <a:spcBef>
                <a:spcPts val="0"/>
              </a:spcBef>
              <a:buNone/>
              <a:defRPr sz="1600" cap="none" spc="100" baseline="0">
                <a:solidFill>
                  <a:schemeClr val="bg1"/>
                </a:solidFill>
                <a:latin typeface="+mn-lt"/>
              </a:defRPr>
            </a:lvl1pPr>
          </a:lstStyle>
          <a:p>
            <a:pPr lvl="0"/>
            <a:r>
              <a:rPr lang="en-US"/>
              <a:t>Click to add subtitle</a:t>
            </a:r>
          </a:p>
        </p:txBody>
      </p:sp>
      <p:sp>
        <p:nvSpPr>
          <p:cNvPr id="4" name="Footer Placeholder 3">
            <a:extLst>
              <a:ext uri="{FF2B5EF4-FFF2-40B4-BE49-F238E27FC236}">
                <a16:creationId xmlns:a16="http://schemas.microsoft.com/office/drawing/2014/main" id="{9322B1A3-ADD1-4AAF-A733-AF9AEAB499A8}"/>
              </a:ext>
            </a:extLst>
          </p:cNvPr>
          <p:cNvSpPr>
            <a:spLocks noGrp="1"/>
          </p:cNvSpPr>
          <p:nvPr>
            <p:ph type="ftr" sz="quarter" idx="11"/>
          </p:nvPr>
        </p:nvSpPr>
        <p:spPr>
          <a:xfrm>
            <a:off x="4038600" y="6356350"/>
            <a:ext cx="4114800" cy="365125"/>
          </a:xfrm>
          <a:prstGeom prst="rect">
            <a:avLst/>
          </a:prstGeom>
        </p:spPr>
        <p:txBody>
          <a:bodyPr/>
          <a:lstStyle>
            <a:lvl1pPr>
              <a:defRPr>
                <a:solidFill>
                  <a:schemeClr val="bg1"/>
                </a:solidFill>
                <a:effectLst>
                  <a:outerShdw blurRad="38100" dist="38100" dir="2700000" algn="tl">
                    <a:srgbClr val="000000">
                      <a:alpha val="43137"/>
                    </a:srgbClr>
                  </a:outerShdw>
                </a:effectLst>
              </a:defRPr>
            </a:lvl1pPr>
          </a:lstStyle>
          <a:p>
            <a:r>
              <a:rPr lang="en-US"/>
              <a:t>Pitch deck</a:t>
            </a:r>
          </a:p>
        </p:txBody>
      </p:sp>
      <p:sp>
        <p:nvSpPr>
          <p:cNvPr id="5" name="Slide Number Placeholder 4">
            <a:extLst>
              <a:ext uri="{FF2B5EF4-FFF2-40B4-BE49-F238E27FC236}">
                <a16:creationId xmlns:a16="http://schemas.microsoft.com/office/drawing/2014/main" id="{68AE2F48-AB83-42F0-93C2-9F943F0B00C0}"/>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15020691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0ED8B338-CD86-47FF-A4B9-9EE6A11AFBFD}"/>
              </a:ext>
            </a:extLst>
          </p:cNvPr>
          <p:cNvSpPr>
            <a:spLocks noGrp="1"/>
          </p:cNvSpPr>
          <p:nvPr>
            <p:ph type="pic" sz="quarter" idx="15" hasCustomPrompt="1"/>
          </p:nvPr>
        </p:nvSpPr>
        <p:spPr>
          <a:xfrm>
            <a:off x="5511344" y="0"/>
            <a:ext cx="6680656" cy="6858000"/>
          </a:xfrm>
          <a:prstGeom prst="rect">
            <a:avLst/>
          </a:prstGeom>
        </p:spPr>
        <p:txBody>
          <a:bodyPr/>
          <a:lstStyle>
            <a:lvl1pPr marL="0" indent="0" algn="ctr">
              <a:buNone/>
              <a:defRPr/>
            </a:lvl1pPr>
          </a:lstStyle>
          <a:p>
            <a:r>
              <a:rPr lang="en-US"/>
              <a:t>Click to add photo</a:t>
            </a:r>
          </a:p>
        </p:txBody>
      </p:sp>
      <p:sp>
        <p:nvSpPr>
          <p:cNvPr id="11" name="Rectangle 10">
            <a:extLst>
              <a:ext uri="{FF2B5EF4-FFF2-40B4-BE49-F238E27FC236}">
                <a16:creationId xmlns:a16="http://schemas.microsoft.com/office/drawing/2014/main" id="{FAF4E84F-A3BE-442F-B9F1-68AB2244AF96}"/>
              </a:ext>
              <a:ext uri="{C183D7F6-B498-43B3-948B-1728B52AA6E4}">
                <adec:decorative xmlns:adec="http://schemas.microsoft.com/office/drawing/2017/decorative" val="1"/>
              </a:ext>
            </a:extLst>
          </p:cNvPr>
          <p:cNvSpPr/>
          <p:nvPr userDrawn="1"/>
        </p:nvSpPr>
        <p:spPr>
          <a:xfrm>
            <a:off x="-20320" y="-7084"/>
            <a:ext cx="5511344" cy="6858000"/>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9AED10-F37C-48B3-A407-EDC6878C712E}"/>
              </a:ext>
            </a:extLst>
          </p:cNvPr>
          <p:cNvSpPr>
            <a:spLocks noGrp="1"/>
          </p:cNvSpPr>
          <p:nvPr>
            <p:ph type="title" hasCustomPrompt="1"/>
          </p:nvPr>
        </p:nvSpPr>
        <p:spPr>
          <a:xfrm>
            <a:off x="1486566" y="3035081"/>
            <a:ext cx="2341256" cy="640698"/>
          </a:xfrm>
          <a:prstGeom prst="rect">
            <a:avLst/>
          </a:prstGeom>
          <a:ln w="28575">
            <a:solidFill>
              <a:schemeClr val="accent4">
                <a:lumMod val="50000"/>
              </a:schemeClr>
            </a:solidFill>
          </a:ln>
        </p:spPr>
        <p:txBody>
          <a:bodyPr anchor="ctr"/>
          <a:lstStyle>
            <a:lvl1pPr algn="ctr">
              <a:defRPr sz="2400" cap="all" spc="100" baseline="0">
                <a:solidFill>
                  <a:schemeClr val="accent4">
                    <a:lumMod val="50000"/>
                  </a:schemeClr>
                </a:solidFill>
              </a:defRPr>
            </a:lvl1pPr>
          </a:lstStyle>
          <a:p>
            <a:r>
              <a:rPr lang="en-US"/>
              <a:t>Add title</a:t>
            </a:r>
          </a:p>
        </p:txBody>
      </p:sp>
      <p:sp>
        <p:nvSpPr>
          <p:cNvPr id="7" name="Text Placeholder 10">
            <a:extLst>
              <a:ext uri="{FF2B5EF4-FFF2-40B4-BE49-F238E27FC236}">
                <a16:creationId xmlns:a16="http://schemas.microsoft.com/office/drawing/2014/main" id="{F20D097E-45D7-422E-A8D1-635C7DE9A997}"/>
              </a:ext>
            </a:extLst>
          </p:cNvPr>
          <p:cNvSpPr>
            <a:spLocks noGrp="1"/>
          </p:cNvSpPr>
          <p:nvPr>
            <p:ph type="body" sz="quarter" idx="14" hasCustomPrompt="1"/>
          </p:nvPr>
        </p:nvSpPr>
        <p:spPr>
          <a:xfrm>
            <a:off x="1704805" y="3959761"/>
            <a:ext cx="2879477" cy="1790164"/>
          </a:xfrm>
          <a:prstGeom prst="rect">
            <a:avLst/>
          </a:prstGeom>
        </p:spPr>
        <p:txBody>
          <a:bodyPr anchor="t"/>
          <a:lstStyle>
            <a:lvl1pPr marL="0" indent="0" algn="l">
              <a:lnSpc>
                <a:spcPct val="80000"/>
              </a:lnSpc>
              <a:spcBef>
                <a:spcPts val="0"/>
              </a:spcBef>
              <a:buNone/>
              <a:defRPr sz="1600" cap="none" spc="100" baseline="0">
                <a:solidFill>
                  <a:schemeClr val="tx1"/>
                </a:solidFill>
                <a:latin typeface="+mn-lt"/>
              </a:defRPr>
            </a:lvl1pPr>
          </a:lstStyle>
          <a:p>
            <a:pPr lvl="0"/>
            <a:r>
              <a:rPr lang="en-US"/>
              <a:t>Click to add text</a:t>
            </a:r>
          </a:p>
        </p:txBody>
      </p:sp>
      <p:sp>
        <p:nvSpPr>
          <p:cNvPr id="15" name="Date Placeholder 2">
            <a:extLst>
              <a:ext uri="{FF2B5EF4-FFF2-40B4-BE49-F238E27FC236}">
                <a16:creationId xmlns:a16="http://schemas.microsoft.com/office/drawing/2014/main" id="{19507D12-915D-42C7-9250-F3912C1CAEBE}"/>
              </a:ext>
            </a:extLst>
          </p:cNvPr>
          <p:cNvSpPr>
            <a:spLocks noGrp="1"/>
          </p:cNvSpPr>
          <p:nvPr>
            <p:ph type="dt" sz="half" idx="10"/>
          </p:nvPr>
        </p:nvSpPr>
        <p:spPr>
          <a:xfrm>
            <a:off x="838200" y="6356350"/>
            <a:ext cx="2743200" cy="365125"/>
          </a:xfrm>
          <a:prstGeom prst="rect">
            <a:avLst/>
          </a:prstGeom>
        </p:spPr>
        <p:txBody>
          <a:bodyPr/>
          <a:lstStyle>
            <a:lvl1pPr>
              <a:defRPr/>
            </a:lvl1pPr>
          </a:lstStyle>
          <a:p>
            <a:r>
              <a:rPr lang="en-US"/>
              <a:t>20XX</a:t>
            </a:r>
          </a:p>
        </p:txBody>
      </p:sp>
      <p:sp>
        <p:nvSpPr>
          <p:cNvPr id="12" name="Footer Placeholder 4">
            <a:extLst>
              <a:ext uri="{FF2B5EF4-FFF2-40B4-BE49-F238E27FC236}">
                <a16:creationId xmlns:a16="http://schemas.microsoft.com/office/drawing/2014/main" id="{14520C17-104B-4F9D-B1D8-2FA4676B3C15}"/>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sz="1200" b="1" i="0" cap="all" spc="100" baseline="0">
                <a:solidFill>
                  <a:schemeClr val="bg1"/>
                </a:solidFill>
                <a:effectLst>
                  <a:outerShdw blurRad="38100" dist="38100" dir="2700000" algn="tl">
                    <a:srgbClr val="000000">
                      <a:alpha val="43137"/>
                    </a:srgbClr>
                  </a:outerShdw>
                </a:effectLst>
                <a:latin typeface="+mj-lt"/>
              </a:defRPr>
            </a:lvl1pPr>
          </a:lstStyle>
          <a:p>
            <a:r>
              <a:rPr lang="en-US"/>
              <a:t>Pitch deck</a:t>
            </a:r>
          </a:p>
        </p:txBody>
      </p:sp>
      <p:sp>
        <p:nvSpPr>
          <p:cNvPr id="13" name="Slide Number Placeholder 5">
            <a:extLst>
              <a:ext uri="{FF2B5EF4-FFF2-40B4-BE49-F238E27FC236}">
                <a16:creationId xmlns:a16="http://schemas.microsoft.com/office/drawing/2014/main" id="{219F9CF7-C4CD-4EEB-A49F-1820A981A249}"/>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2671333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blem">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E3FCFFF-5934-4C8D-A4B0-6B19C662D8BA}"/>
              </a:ext>
              <a:ext uri="{C183D7F6-B498-43B3-948B-1728B52AA6E4}">
                <adec:decorative xmlns:adec="http://schemas.microsoft.com/office/drawing/2017/decorative" val="1"/>
              </a:ext>
            </a:extLst>
          </p:cNvPr>
          <p:cNvSpPr/>
          <p:nvPr userDrawn="1"/>
        </p:nvSpPr>
        <p:spPr>
          <a:xfrm>
            <a:off x="0" y="-13651"/>
            <a:ext cx="3701436" cy="6858000"/>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20FC4D-FDE2-42C3-B907-27B071B649CC}"/>
              </a:ext>
            </a:extLst>
          </p:cNvPr>
          <p:cNvSpPr>
            <a:spLocks noGrp="1"/>
          </p:cNvSpPr>
          <p:nvPr>
            <p:ph type="title" hasCustomPrompt="1"/>
          </p:nvPr>
        </p:nvSpPr>
        <p:spPr>
          <a:xfrm>
            <a:off x="914441" y="1332239"/>
            <a:ext cx="1871580" cy="640698"/>
          </a:xfrm>
          <a:prstGeom prst="rect">
            <a:avLst/>
          </a:prstGeom>
          <a:ln w="28575">
            <a:solidFill>
              <a:schemeClr val="accent2"/>
            </a:solidFill>
          </a:ln>
        </p:spPr>
        <p:txBody>
          <a:bodyPr anchor="ctr"/>
          <a:lstStyle>
            <a:lvl1pPr algn="ctr">
              <a:defRPr sz="2400" cap="all" spc="100" baseline="0">
                <a:solidFill>
                  <a:schemeClr val="accent2"/>
                </a:solidFill>
              </a:defRPr>
            </a:lvl1pPr>
          </a:lstStyle>
          <a:p>
            <a:r>
              <a:rPr lang="en-US"/>
              <a:t>Title</a:t>
            </a:r>
          </a:p>
        </p:txBody>
      </p:sp>
      <p:sp>
        <p:nvSpPr>
          <p:cNvPr id="12" name="Text Placeholder 10">
            <a:extLst>
              <a:ext uri="{FF2B5EF4-FFF2-40B4-BE49-F238E27FC236}">
                <a16:creationId xmlns:a16="http://schemas.microsoft.com/office/drawing/2014/main" id="{97404DC9-3FBE-41B9-946D-9A0D878C2887}"/>
              </a:ext>
            </a:extLst>
          </p:cNvPr>
          <p:cNvSpPr>
            <a:spLocks noGrp="1"/>
          </p:cNvSpPr>
          <p:nvPr>
            <p:ph type="body" sz="quarter" idx="16" hasCustomPrompt="1"/>
          </p:nvPr>
        </p:nvSpPr>
        <p:spPr>
          <a:xfrm>
            <a:off x="4231042" y="652826"/>
            <a:ext cx="3433138" cy="426393"/>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8" name="Text Placeholder 10">
            <a:extLst>
              <a:ext uri="{FF2B5EF4-FFF2-40B4-BE49-F238E27FC236}">
                <a16:creationId xmlns:a16="http://schemas.microsoft.com/office/drawing/2014/main" id="{88BB7876-0125-4084-804C-A842C8558604}"/>
              </a:ext>
            </a:extLst>
          </p:cNvPr>
          <p:cNvSpPr>
            <a:spLocks noGrp="1"/>
          </p:cNvSpPr>
          <p:nvPr>
            <p:ph type="body" sz="quarter" idx="12" hasCustomPrompt="1"/>
          </p:nvPr>
        </p:nvSpPr>
        <p:spPr>
          <a:xfrm>
            <a:off x="4231042" y="1032330"/>
            <a:ext cx="3433138" cy="137067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13" name="Text Placeholder 10">
            <a:extLst>
              <a:ext uri="{FF2B5EF4-FFF2-40B4-BE49-F238E27FC236}">
                <a16:creationId xmlns:a16="http://schemas.microsoft.com/office/drawing/2014/main" id="{8645735C-4621-4667-AB52-0391CFBB6B52}"/>
              </a:ext>
            </a:extLst>
          </p:cNvPr>
          <p:cNvSpPr>
            <a:spLocks noGrp="1"/>
          </p:cNvSpPr>
          <p:nvPr>
            <p:ph type="body" sz="quarter" idx="17" hasCustomPrompt="1"/>
          </p:nvPr>
        </p:nvSpPr>
        <p:spPr>
          <a:xfrm>
            <a:off x="8203339" y="652826"/>
            <a:ext cx="3433138" cy="426393"/>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9" name="Text Placeholder 10">
            <a:extLst>
              <a:ext uri="{FF2B5EF4-FFF2-40B4-BE49-F238E27FC236}">
                <a16:creationId xmlns:a16="http://schemas.microsoft.com/office/drawing/2014/main" id="{488BB2B1-07E3-42A2-B3BE-7FC7D7AE158E}"/>
              </a:ext>
            </a:extLst>
          </p:cNvPr>
          <p:cNvSpPr>
            <a:spLocks noGrp="1"/>
          </p:cNvSpPr>
          <p:nvPr>
            <p:ph type="body" sz="quarter" idx="13" hasCustomPrompt="1"/>
          </p:nvPr>
        </p:nvSpPr>
        <p:spPr>
          <a:xfrm>
            <a:off x="8203339" y="1032330"/>
            <a:ext cx="3433138" cy="137067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15" name="Text Placeholder 10">
            <a:extLst>
              <a:ext uri="{FF2B5EF4-FFF2-40B4-BE49-F238E27FC236}">
                <a16:creationId xmlns:a16="http://schemas.microsoft.com/office/drawing/2014/main" id="{02C103C8-E422-4DEB-9077-DC11E0080569}"/>
              </a:ext>
            </a:extLst>
          </p:cNvPr>
          <p:cNvSpPr>
            <a:spLocks noGrp="1"/>
          </p:cNvSpPr>
          <p:nvPr>
            <p:ph type="body" sz="quarter" idx="19" hasCustomPrompt="1"/>
          </p:nvPr>
        </p:nvSpPr>
        <p:spPr>
          <a:xfrm>
            <a:off x="4231042" y="2620561"/>
            <a:ext cx="3433138" cy="428891"/>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23" name="Text Placeholder 10">
            <a:extLst>
              <a:ext uri="{FF2B5EF4-FFF2-40B4-BE49-F238E27FC236}">
                <a16:creationId xmlns:a16="http://schemas.microsoft.com/office/drawing/2014/main" id="{FA80948A-8FCC-4BE4-A5F7-20802B176305}"/>
              </a:ext>
            </a:extLst>
          </p:cNvPr>
          <p:cNvSpPr>
            <a:spLocks noGrp="1"/>
          </p:cNvSpPr>
          <p:nvPr>
            <p:ph type="body" sz="quarter" idx="23" hasCustomPrompt="1"/>
          </p:nvPr>
        </p:nvSpPr>
        <p:spPr>
          <a:xfrm>
            <a:off x="4231042" y="3002562"/>
            <a:ext cx="3433138" cy="961350"/>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20" name="Text Placeholder 10">
            <a:extLst>
              <a:ext uri="{FF2B5EF4-FFF2-40B4-BE49-F238E27FC236}">
                <a16:creationId xmlns:a16="http://schemas.microsoft.com/office/drawing/2014/main" id="{4744F88B-3CB7-4A2B-B718-EEB4E061A79F}"/>
              </a:ext>
            </a:extLst>
          </p:cNvPr>
          <p:cNvSpPr>
            <a:spLocks noGrp="1"/>
          </p:cNvSpPr>
          <p:nvPr>
            <p:ph type="body" sz="quarter" idx="21" hasCustomPrompt="1"/>
          </p:nvPr>
        </p:nvSpPr>
        <p:spPr>
          <a:xfrm>
            <a:off x="8203339" y="2620561"/>
            <a:ext cx="3433138" cy="428891"/>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22" name="Text Placeholder 10">
            <a:extLst>
              <a:ext uri="{FF2B5EF4-FFF2-40B4-BE49-F238E27FC236}">
                <a16:creationId xmlns:a16="http://schemas.microsoft.com/office/drawing/2014/main" id="{7343EDF6-C2D8-47E1-856B-6329A7CE07E4}"/>
              </a:ext>
            </a:extLst>
          </p:cNvPr>
          <p:cNvSpPr>
            <a:spLocks noGrp="1"/>
          </p:cNvSpPr>
          <p:nvPr>
            <p:ph type="body" sz="quarter" idx="22" hasCustomPrompt="1"/>
          </p:nvPr>
        </p:nvSpPr>
        <p:spPr>
          <a:xfrm>
            <a:off x="8203339" y="3002562"/>
            <a:ext cx="3433138" cy="961350"/>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14" name="Text Placeholder 10">
            <a:extLst>
              <a:ext uri="{FF2B5EF4-FFF2-40B4-BE49-F238E27FC236}">
                <a16:creationId xmlns:a16="http://schemas.microsoft.com/office/drawing/2014/main" id="{AC6352A5-5003-4E32-B8FF-A84B4A4AC3AA}"/>
              </a:ext>
            </a:extLst>
          </p:cNvPr>
          <p:cNvSpPr>
            <a:spLocks noGrp="1"/>
          </p:cNvSpPr>
          <p:nvPr>
            <p:ph type="body" sz="quarter" idx="18" hasCustomPrompt="1"/>
          </p:nvPr>
        </p:nvSpPr>
        <p:spPr>
          <a:xfrm>
            <a:off x="4231042" y="4147932"/>
            <a:ext cx="3433138" cy="428891"/>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24" name="Text Placeholder 10">
            <a:extLst>
              <a:ext uri="{FF2B5EF4-FFF2-40B4-BE49-F238E27FC236}">
                <a16:creationId xmlns:a16="http://schemas.microsoft.com/office/drawing/2014/main" id="{CC2603EF-30BF-4C6C-BA93-E99C72480916}"/>
              </a:ext>
            </a:extLst>
          </p:cNvPr>
          <p:cNvSpPr>
            <a:spLocks noGrp="1"/>
          </p:cNvSpPr>
          <p:nvPr>
            <p:ph type="body" sz="quarter" idx="24" hasCustomPrompt="1"/>
          </p:nvPr>
        </p:nvSpPr>
        <p:spPr>
          <a:xfrm>
            <a:off x="4231042" y="4529933"/>
            <a:ext cx="3433138" cy="1450988"/>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16" name="Date Placeholder 3">
            <a:extLst>
              <a:ext uri="{FF2B5EF4-FFF2-40B4-BE49-F238E27FC236}">
                <a16:creationId xmlns:a16="http://schemas.microsoft.com/office/drawing/2014/main" id="{D38E30C9-543F-4532-B571-2F2EF52E7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a:t>20XX</a:t>
            </a:r>
          </a:p>
        </p:txBody>
      </p:sp>
      <p:sp>
        <p:nvSpPr>
          <p:cNvPr id="17" name="Footer Placeholder 4">
            <a:extLst>
              <a:ext uri="{FF2B5EF4-FFF2-40B4-BE49-F238E27FC236}">
                <a16:creationId xmlns:a16="http://schemas.microsoft.com/office/drawing/2014/main" id="{9E2F8B6B-A63E-448F-86E5-CF3F12A29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a:t>Pitch deck</a:t>
            </a:r>
          </a:p>
        </p:txBody>
      </p:sp>
      <p:sp>
        <p:nvSpPr>
          <p:cNvPr id="18" name="Slide Number Placeholder 5">
            <a:extLst>
              <a:ext uri="{FF2B5EF4-FFF2-40B4-BE49-F238E27FC236}">
                <a16:creationId xmlns:a16="http://schemas.microsoft.com/office/drawing/2014/main" id="{5EC1D779-DE8A-45DF-9A79-70F63DD68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347649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lu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A5AC9-F6E1-46F9-8810-475475E17B9A}"/>
              </a:ext>
            </a:extLst>
          </p:cNvPr>
          <p:cNvSpPr>
            <a:spLocks noGrp="1"/>
          </p:cNvSpPr>
          <p:nvPr>
            <p:ph type="title" hasCustomPrompt="1"/>
          </p:nvPr>
        </p:nvSpPr>
        <p:spPr>
          <a:xfrm>
            <a:off x="5134980" y="848536"/>
            <a:ext cx="1929607" cy="640698"/>
          </a:xfrm>
          <a:prstGeom prst="rect">
            <a:avLst/>
          </a:prstGeom>
          <a:ln w="28575">
            <a:solidFill>
              <a:schemeClr val="accent2"/>
            </a:solidFill>
          </a:ln>
        </p:spPr>
        <p:txBody>
          <a:bodyPr anchor="ctr"/>
          <a:lstStyle>
            <a:lvl1pPr algn="ctr">
              <a:defRPr sz="2400" cap="all" spc="100" baseline="0">
                <a:solidFill>
                  <a:schemeClr val="accent2"/>
                </a:solidFill>
              </a:defRPr>
            </a:lvl1pPr>
          </a:lstStyle>
          <a:p>
            <a:r>
              <a:rPr lang="en-US"/>
              <a:t>Title</a:t>
            </a:r>
          </a:p>
        </p:txBody>
      </p:sp>
      <p:sp>
        <p:nvSpPr>
          <p:cNvPr id="9" name="Picture Placeholder 8">
            <a:extLst>
              <a:ext uri="{FF2B5EF4-FFF2-40B4-BE49-F238E27FC236}">
                <a16:creationId xmlns:a16="http://schemas.microsoft.com/office/drawing/2014/main" id="{952C02D9-C262-43C0-BE24-402661B0594A}"/>
              </a:ext>
            </a:extLst>
          </p:cNvPr>
          <p:cNvSpPr>
            <a:spLocks noGrp="1"/>
          </p:cNvSpPr>
          <p:nvPr>
            <p:ph type="pic" sz="quarter" idx="10" hasCustomPrompt="1"/>
          </p:nvPr>
        </p:nvSpPr>
        <p:spPr>
          <a:xfrm>
            <a:off x="-1" y="0"/>
            <a:ext cx="4495801" cy="6858000"/>
          </a:xfrm>
          <a:prstGeom prst="rect">
            <a:avLst/>
          </a:prstGeom>
        </p:spPr>
        <p:txBody>
          <a:bodyPr/>
          <a:lstStyle>
            <a:lvl1pPr marL="0" indent="0" algn="ctr">
              <a:buNone/>
              <a:defRPr/>
            </a:lvl1pPr>
          </a:lstStyle>
          <a:p>
            <a:r>
              <a:rPr lang="en-US"/>
              <a:t>Click to add photo</a:t>
            </a:r>
          </a:p>
        </p:txBody>
      </p:sp>
      <p:sp>
        <p:nvSpPr>
          <p:cNvPr id="15" name="Text Placeholder 10">
            <a:extLst>
              <a:ext uri="{FF2B5EF4-FFF2-40B4-BE49-F238E27FC236}">
                <a16:creationId xmlns:a16="http://schemas.microsoft.com/office/drawing/2014/main" id="{D8BD2DF2-5753-43B2-82AD-30DBE8004DEB}"/>
              </a:ext>
            </a:extLst>
          </p:cNvPr>
          <p:cNvSpPr>
            <a:spLocks noGrp="1"/>
          </p:cNvSpPr>
          <p:nvPr>
            <p:ph type="body" sz="quarter" idx="16" hasCustomPrompt="1"/>
          </p:nvPr>
        </p:nvSpPr>
        <p:spPr>
          <a:xfrm>
            <a:off x="5024359" y="2046233"/>
            <a:ext cx="3126583" cy="426393"/>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11" name="Text Placeholder 10">
            <a:extLst>
              <a:ext uri="{FF2B5EF4-FFF2-40B4-BE49-F238E27FC236}">
                <a16:creationId xmlns:a16="http://schemas.microsoft.com/office/drawing/2014/main" id="{3A5FD5DB-8694-4BD8-819A-7AD23AAAEF4D}"/>
              </a:ext>
            </a:extLst>
          </p:cNvPr>
          <p:cNvSpPr>
            <a:spLocks noGrp="1"/>
          </p:cNvSpPr>
          <p:nvPr>
            <p:ph type="body" sz="quarter" idx="12" hasCustomPrompt="1"/>
          </p:nvPr>
        </p:nvSpPr>
        <p:spPr>
          <a:xfrm>
            <a:off x="5024359" y="2425736"/>
            <a:ext cx="3126583" cy="1306527"/>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17" name="Text Placeholder 10">
            <a:extLst>
              <a:ext uri="{FF2B5EF4-FFF2-40B4-BE49-F238E27FC236}">
                <a16:creationId xmlns:a16="http://schemas.microsoft.com/office/drawing/2014/main" id="{1F5129C3-CFB0-408F-BE5C-AC32F5C68F13}"/>
              </a:ext>
            </a:extLst>
          </p:cNvPr>
          <p:cNvSpPr>
            <a:spLocks noGrp="1"/>
          </p:cNvSpPr>
          <p:nvPr>
            <p:ph type="body" sz="quarter" idx="17" hasCustomPrompt="1"/>
          </p:nvPr>
        </p:nvSpPr>
        <p:spPr>
          <a:xfrm>
            <a:off x="8526986" y="2046233"/>
            <a:ext cx="3281556" cy="426393"/>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12" name="Text Placeholder 10">
            <a:extLst>
              <a:ext uri="{FF2B5EF4-FFF2-40B4-BE49-F238E27FC236}">
                <a16:creationId xmlns:a16="http://schemas.microsoft.com/office/drawing/2014/main" id="{3344438D-488B-4739-95B6-56F81A25FACC}"/>
              </a:ext>
            </a:extLst>
          </p:cNvPr>
          <p:cNvSpPr>
            <a:spLocks noGrp="1"/>
          </p:cNvSpPr>
          <p:nvPr>
            <p:ph type="body" sz="quarter" idx="13" hasCustomPrompt="1"/>
          </p:nvPr>
        </p:nvSpPr>
        <p:spPr>
          <a:xfrm>
            <a:off x="8526986" y="2425736"/>
            <a:ext cx="3281556" cy="1306527"/>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18" name="Text Placeholder 10">
            <a:extLst>
              <a:ext uri="{FF2B5EF4-FFF2-40B4-BE49-F238E27FC236}">
                <a16:creationId xmlns:a16="http://schemas.microsoft.com/office/drawing/2014/main" id="{A6F801D1-185D-4C5B-9855-3AD0372C33D8}"/>
              </a:ext>
            </a:extLst>
          </p:cNvPr>
          <p:cNvSpPr>
            <a:spLocks noGrp="1"/>
          </p:cNvSpPr>
          <p:nvPr>
            <p:ph type="body" sz="quarter" idx="18" hasCustomPrompt="1"/>
          </p:nvPr>
        </p:nvSpPr>
        <p:spPr>
          <a:xfrm>
            <a:off x="5024359" y="4180976"/>
            <a:ext cx="3126583" cy="428891"/>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13" name="Text Placeholder 10">
            <a:extLst>
              <a:ext uri="{FF2B5EF4-FFF2-40B4-BE49-F238E27FC236}">
                <a16:creationId xmlns:a16="http://schemas.microsoft.com/office/drawing/2014/main" id="{E46B3EF2-B93D-4E2D-8ECF-31A1DF927BE9}"/>
              </a:ext>
            </a:extLst>
          </p:cNvPr>
          <p:cNvSpPr>
            <a:spLocks noGrp="1"/>
          </p:cNvSpPr>
          <p:nvPr>
            <p:ph type="body" sz="quarter" idx="14" hasCustomPrompt="1"/>
          </p:nvPr>
        </p:nvSpPr>
        <p:spPr>
          <a:xfrm>
            <a:off x="5024359" y="4562976"/>
            <a:ext cx="3126583" cy="1258935"/>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19" name="Text Placeholder 10">
            <a:extLst>
              <a:ext uri="{FF2B5EF4-FFF2-40B4-BE49-F238E27FC236}">
                <a16:creationId xmlns:a16="http://schemas.microsoft.com/office/drawing/2014/main" id="{35A8C3BD-2930-45A1-B3E0-EC8FA92B65F8}"/>
              </a:ext>
            </a:extLst>
          </p:cNvPr>
          <p:cNvSpPr>
            <a:spLocks noGrp="1"/>
          </p:cNvSpPr>
          <p:nvPr>
            <p:ph type="body" sz="quarter" idx="19" hasCustomPrompt="1"/>
          </p:nvPr>
        </p:nvSpPr>
        <p:spPr>
          <a:xfrm>
            <a:off x="8526986" y="4180976"/>
            <a:ext cx="3281556" cy="428891"/>
          </a:xfrm>
          <a:prstGeom prst="rect">
            <a:avLst/>
          </a:prstGeom>
        </p:spPr>
        <p:txBody>
          <a:bodyPr anchor="b"/>
          <a:lstStyle>
            <a:lvl1pPr marL="0" indent="0" algn="l">
              <a:buNone/>
              <a:defRPr sz="1800" cap="all" spc="100" baseline="0">
                <a:solidFill>
                  <a:schemeClr val="accent5">
                    <a:lumMod val="50000"/>
                  </a:schemeClr>
                </a:solidFill>
                <a:latin typeface="+mj-lt"/>
              </a:defRPr>
            </a:lvl1pPr>
          </a:lstStyle>
          <a:p>
            <a:pPr lvl="0"/>
            <a:r>
              <a:rPr lang="en-US"/>
              <a:t>Click to add subtitle</a:t>
            </a:r>
          </a:p>
        </p:txBody>
      </p:sp>
      <p:sp>
        <p:nvSpPr>
          <p:cNvPr id="14" name="Text Placeholder 10">
            <a:extLst>
              <a:ext uri="{FF2B5EF4-FFF2-40B4-BE49-F238E27FC236}">
                <a16:creationId xmlns:a16="http://schemas.microsoft.com/office/drawing/2014/main" id="{E7A5E528-A349-45DA-A841-E092311D8F76}"/>
              </a:ext>
            </a:extLst>
          </p:cNvPr>
          <p:cNvSpPr>
            <a:spLocks noGrp="1"/>
          </p:cNvSpPr>
          <p:nvPr>
            <p:ph type="body" sz="quarter" idx="15" hasCustomPrompt="1"/>
          </p:nvPr>
        </p:nvSpPr>
        <p:spPr>
          <a:xfrm>
            <a:off x="8526986" y="4562976"/>
            <a:ext cx="3281556" cy="1258935"/>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30" name="Date Placeholder 3">
            <a:extLst>
              <a:ext uri="{FF2B5EF4-FFF2-40B4-BE49-F238E27FC236}">
                <a16:creationId xmlns:a16="http://schemas.microsoft.com/office/drawing/2014/main" id="{61AB9D5A-1951-48B0-9CAE-84FC869BE5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a:t>20XX</a:t>
            </a:r>
          </a:p>
        </p:txBody>
      </p:sp>
      <p:sp>
        <p:nvSpPr>
          <p:cNvPr id="31" name="Footer Placeholder 4">
            <a:extLst>
              <a:ext uri="{FF2B5EF4-FFF2-40B4-BE49-F238E27FC236}">
                <a16:creationId xmlns:a16="http://schemas.microsoft.com/office/drawing/2014/main" id="{3AEF9F4B-0EB4-4C9F-9159-80E393F3A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a:t>Pitch deck</a:t>
            </a:r>
          </a:p>
        </p:txBody>
      </p:sp>
      <p:sp>
        <p:nvSpPr>
          <p:cNvPr id="32" name="Slide Number Placeholder 5">
            <a:extLst>
              <a:ext uri="{FF2B5EF4-FFF2-40B4-BE49-F238E27FC236}">
                <a16:creationId xmlns:a16="http://schemas.microsoft.com/office/drawing/2014/main" id="{6BC4F905-196D-4DFF-9947-C56088B56F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1031209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oduct Overview">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B5AB06-9792-445C-9B3C-103D5EBCE6D9}"/>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AEFB40-063A-41A7-9581-865BBE62C3C5}"/>
              </a:ext>
            </a:extLst>
          </p:cNvPr>
          <p:cNvSpPr>
            <a:spLocks noGrp="1"/>
          </p:cNvSpPr>
          <p:nvPr>
            <p:ph type="title" hasCustomPrompt="1"/>
          </p:nvPr>
        </p:nvSpPr>
        <p:spPr>
          <a:xfrm>
            <a:off x="838200" y="597992"/>
            <a:ext cx="10515600" cy="994835"/>
          </a:xfrm>
          <a:prstGeom prst="rect">
            <a:avLst/>
          </a:prstGeom>
        </p:spPr>
        <p:txBody>
          <a:bodyPr anchor="ctr"/>
          <a:lstStyle>
            <a:lvl1pPr algn="ctr">
              <a:defRPr sz="2400" cap="all" spc="100" baseline="0">
                <a:solidFill>
                  <a:schemeClr val="tx2">
                    <a:lumMod val="75000"/>
                  </a:schemeClr>
                </a:solidFill>
              </a:defRPr>
            </a:lvl1pPr>
          </a:lstStyle>
          <a:p>
            <a:r>
              <a:rPr lang="en-US"/>
              <a:t>Click to add title</a:t>
            </a:r>
          </a:p>
        </p:txBody>
      </p:sp>
      <p:sp>
        <p:nvSpPr>
          <p:cNvPr id="5" name="Picture Placeholder 4">
            <a:extLst>
              <a:ext uri="{FF2B5EF4-FFF2-40B4-BE49-F238E27FC236}">
                <a16:creationId xmlns:a16="http://schemas.microsoft.com/office/drawing/2014/main" id="{4C3BAD53-6B4A-490D-BE06-B5A0B068755B}"/>
              </a:ext>
            </a:extLst>
          </p:cNvPr>
          <p:cNvSpPr>
            <a:spLocks noGrp="1"/>
          </p:cNvSpPr>
          <p:nvPr>
            <p:ph type="pic" sz="quarter" idx="23"/>
          </p:nvPr>
        </p:nvSpPr>
        <p:spPr>
          <a:xfrm>
            <a:off x="1632608" y="2982740"/>
            <a:ext cx="603504" cy="603504"/>
          </a:xfrm>
          <a:prstGeom prst="rect">
            <a:avLst/>
          </a:prstGeom>
        </p:spPr>
        <p:txBody>
          <a:bodyPr/>
          <a:lstStyle>
            <a:lvl1pPr marL="0" indent="0" algn="ctr">
              <a:buNone/>
              <a:defRPr sz="1100"/>
            </a:lvl1pPr>
          </a:lstStyle>
          <a:p>
            <a:r>
              <a:rPr lang="en-US"/>
              <a:t>Click icon to add picture</a:t>
            </a:r>
          </a:p>
        </p:txBody>
      </p:sp>
      <p:sp>
        <p:nvSpPr>
          <p:cNvPr id="22" name="Picture Placeholder 4">
            <a:extLst>
              <a:ext uri="{FF2B5EF4-FFF2-40B4-BE49-F238E27FC236}">
                <a16:creationId xmlns:a16="http://schemas.microsoft.com/office/drawing/2014/main" id="{30E1FC4A-DE44-4B85-856E-E2480DF55A80}"/>
              </a:ext>
            </a:extLst>
          </p:cNvPr>
          <p:cNvSpPr>
            <a:spLocks noGrp="1"/>
          </p:cNvSpPr>
          <p:nvPr>
            <p:ph type="pic" sz="quarter" idx="24"/>
          </p:nvPr>
        </p:nvSpPr>
        <p:spPr>
          <a:xfrm>
            <a:off x="4388240" y="2981421"/>
            <a:ext cx="603504" cy="594360"/>
          </a:xfrm>
          <a:prstGeom prst="rect">
            <a:avLst/>
          </a:prstGeom>
        </p:spPr>
        <p:txBody>
          <a:bodyPr/>
          <a:lstStyle>
            <a:lvl1pPr marL="0" indent="0" algn="ctr">
              <a:buNone/>
              <a:defRPr sz="1100"/>
            </a:lvl1pPr>
          </a:lstStyle>
          <a:p>
            <a:r>
              <a:rPr lang="en-US"/>
              <a:t>Click icon to add picture</a:t>
            </a:r>
          </a:p>
        </p:txBody>
      </p:sp>
      <p:sp>
        <p:nvSpPr>
          <p:cNvPr id="23" name="Picture Placeholder 4">
            <a:extLst>
              <a:ext uri="{FF2B5EF4-FFF2-40B4-BE49-F238E27FC236}">
                <a16:creationId xmlns:a16="http://schemas.microsoft.com/office/drawing/2014/main" id="{02E70B7A-F000-4D8D-9BDF-E10FF6B38374}"/>
              </a:ext>
            </a:extLst>
          </p:cNvPr>
          <p:cNvSpPr>
            <a:spLocks noGrp="1"/>
          </p:cNvSpPr>
          <p:nvPr>
            <p:ph type="pic" sz="quarter" idx="25"/>
          </p:nvPr>
        </p:nvSpPr>
        <p:spPr>
          <a:xfrm>
            <a:off x="7182902" y="2983163"/>
            <a:ext cx="603504" cy="603504"/>
          </a:xfrm>
          <a:prstGeom prst="rect">
            <a:avLst/>
          </a:prstGeom>
        </p:spPr>
        <p:txBody>
          <a:bodyPr/>
          <a:lstStyle>
            <a:lvl1pPr marL="0" indent="0" algn="ctr">
              <a:buNone/>
              <a:defRPr sz="1100"/>
            </a:lvl1pPr>
          </a:lstStyle>
          <a:p>
            <a:r>
              <a:rPr lang="en-US"/>
              <a:t>Click icon to add picture</a:t>
            </a:r>
          </a:p>
        </p:txBody>
      </p:sp>
      <p:sp>
        <p:nvSpPr>
          <p:cNvPr id="24" name="Picture Placeholder 4">
            <a:extLst>
              <a:ext uri="{FF2B5EF4-FFF2-40B4-BE49-F238E27FC236}">
                <a16:creationId xmlns:a16="http://schemas.microsoft.com/office/drawing/2014/main" id="{1CED61F8-3F2F-4611-8E56-88AAF763257E}"/>
              </a:ext>
            </a:extLst>
          </p:cNvPr>
          <p:cNvSpPr>
            <a:spLocks noGrp="1"/>
          </p:cNvSpPr>
          <p:nvPr>
            <p:ph type="pic" sz="quarter" idx="26"/>
          </p:nvPr>
        </p:nvSpPr>
        <p:spPr>
          <a:xfrm>
            <a:off x="9927648" y="3001928"/>
            <a:ext cx="594360" cy="594360"/>
          </a:xfrm>
          <a:prstGeom prst="rect">
            <a:avLst/>
          </a:prstGeom>
        </p:spPr>
        <p:txBody>
          <a:bodyPr/>
          <a:lstStyle>
            <a:lvl1pPr marL="0" indent="0" algn="ctr">
              <a:buNone/>
              <a:defRPr sz="1100"/>
            </a:lvl1pPr>
          </a:lstStyle>
          <a:p>
            <a:r>
              <a:rPr lang="en-US"/>
              <a:t>Click icon to add picture</a:t>
            </a:r>
          </a:p>
        </p:txBody>
      </p:sp>
      <p:sp>
        <p:nvSpPr>
          <p:cNvPr id="30" name="Text Placeholder 10">
            <a:extLst>
              <a:ext uri="{FF2B5EF4-FFF2-40B4-BE49-F238E27FC236}">
                <a16:creationId xmlns:a16="http://schemas.microsoft.com/office/drawing/2014/main" id="{B7058D0A-FADA-4AE8-99E1-90B4E5D358AC}"/>
              </a:ext>
            </a:extLst>
          </p:cNvPr>
          <p:cNvSpPr>
            <a:spLocks noGrp="1"/>
          </p:cNvSpPr>
          <p:nvPr>
            <p:ph type="body" sz="quarter" idx="16" hasCustomPrompt="1"/>
          </p:nvPr>
        </p:nvSpPr>
        <p:spPr>
          <a:xfrm>
            <a:off x="740800" y="3608439"/>
            <a:ext cx="2351446" cy="491509"/>
          </a:xfrm>
          <a:prstGeom prst="rect">
            <a:avLst/>
          </a:prstGeom>
        </p:spPr>
        <p:txBody>
          <a:bodyPr anchor="b"/>
          <a:lstStyle>
            <a:lvl1pPr marL="0" indent="0" algn="ctr">
              <a:buNone/>
              <a:defRPr sz="1800" cap="all" spc="100" baseline="0">
                <a:solidFill>
                  <a:schemeClr val="accent5">
                    <a:lumMod val="50000"/>
                  </a:schemeClr>
                </a:solidFill>
                <a:latin typeface="+mj-lt"/>
              </a:defRPr>
            </a:lvl1pPr>
          </a:lstStyle>
          <a:p>
            <a:pPr lvl="0"/>
            <a:r>
              <a:rPr lang="en-US"/>
              <a:t>Click to add subtitle</a:t>
            </a:r>
          </a:p>
        </p:txBody>
      </p:sp>
      <p:sp>
        <p:nvSpPr>
          <p:cNvPr id="28" name="Text Placeholder 10">
            <a:extLst>
              <a:ext uri="{FF2B5EF4-FFF2-40B4-BE49-F238E27FC236}">
                <a16:creationId xmlns:a16="http://schemas.microsoft.com/office/drawing/2014/main" id="{3B7B90F8-2155-4E8A-BCE9-7780EE14ED2C}"/>
              </a:ext>
            </a:extLst>
          </p:cNvPr>
          <p:cNvSpPr>
            <a:spLocks noGrp="1"/>
          </p:cNvSpPr>
          <p:nvPr>
            <p:ph type="body" sz="quarter" idx="12" hasCustomPrompt="1"/>
          </p:nvPr>
        </p:nvSpPr>
        <p:spPr>
          <a:xfrm>
            <a:off x="740800" y="4036041"/>
            <a:ext cx="2351446" cy="1704547"/>
          </a:xfrm>
          <a:prstGeom prst="rect">
            <a:avLst/>
          </a:prstGeom>
        </p:spPr>
        <p:txBody>
          <a:bodyPr anchor="t"/>
          <a:lstStyle>
            <a:lvl1pPr marL="0" indent="0" algn="ctr">
              <a:lnSpc>
                <a:spcPct val="100000"/>
              </a:lnSpc>
              <a:spcBef>
                <a:spcPts val="0"/>
              </a:spcBef>
              <a:buNone/>
              <a:defRPr sz="1600" cap="none" spc="100" baseline="0">
                <a:solidFill>
                  <a:schemeClr val="tx1"/>
                </a:solidFill>
                <a:latin typeface="+mn-lt"/>
              </a:defRPr>
            </a:lvl1pPr>
          </a:lstStyle>
          <a:p>
            <a:pPr lvl="0"/>
            <a:r>
              <a:rPr lang="en-US"/>
              <a:t>Click to add text</a:t>
            </a:r>
          </a:p>
        </p:txBody>
      </p:sp>
      <p:sp>
        <p:nvSpPr>
          <p:cNvPr id="44" name="Text Placeholder 10">
            <a:extLst>
              <a:ext uri="{FF2B5EF4-FFF2-40B4-BE49-F238E27FC236}">
                <a16:creationId xmlns:a16="http://schemas.microsoft.com/office/drawing/2014/main" id="{9C0C6E63-A45B-409B-824C-FAA0CC56EC89}"/>
              </a:ext>
            </a:extLst>
          </p:cNvPr>
          <p:cNvSpPr>
            <a:spLocks noGrp="1"/>
          </p:cNvSpPr>
          <p:nvPr>
            <p:ph type="body" sz="quarter" idx="18" hasCustomPrompt="1"/>
          </p:nvPr>
        </p:nvSpPr>
        <p:spPr>
          <a:xfrm>
            <a:off x="3508580" y="3608439"/>
            <a:ext cx="2351446" cy="491509"/>
          </a:xfrm>
          <a:prstGeom prst="rect">
            <a:avLst/>
          </a:prstGeom>
        </p:spPr>
        <p:txBody>
          <a:bodyPr anchor="b"/>
          <a:lstStyle>
            <a:lvl1pPr marL="0" indent="0" algn="ctr">
              <a:buNone/>
              <a:defRPr sz="1800" cap="all" spc="100" baseline="0">
                <a:solidFill>
                  <a:schemeClr val="accent5">
                    <a:lumMod val="50000"/>
                  </a:schemeClr>
                </a:solidFill>
                <a:latin typeface="+mj-lt"/>
              </a:defRPr>
            </a:lvl1pPr>
          </a:lstStyle>
          <a:p>
            <a:pPr lvl="0"/>
            <a:r>
              <a:rPr lang="en-US"/>
              <a:t>Click to add subtitle</a:t>
            </a:r>
          </a:p>
        </p:txBody>
      </p:sp>
      <p:sp>
        <p:nvSpPr>
          <p:cNvPr id="43" name="Text Placeholder 10">
            <a:extLst>
              <a:ext uri="{FF2B5EF4-FFF2-40B4-BE49-F238E27FC236}">
                <a16:creationId xmlns:a16="http://schemas.microsoft.com/office/drawing/2014/main" id="{B910C319-3589-469F-9A8A-173CB714BA47}"/>
              </a:ext>
            </a:extLst>
          </p:cNvPr>
          <p:cNvSpPr>
            <a:spLocks noGrp="1"/>
          </p:cNvSpPr>
          <p:nvPr>
            <p:ph type="body" sz="quarter" idx="17" hasCustomPrompt="1"/>
          </p:nvPr>
        </p:nvSpPr>
        <p:spPr>
          <a:xfrm>
            <a:off x="3508580" y="4036041"/>
            <a:ext cx="2351446" cy="1704547"/>
          </a:xfrm>
          <a:prstGeom prst="rect">
            <a:avLst/>
          </a:prstGeom>
        </p:spPr>
        <p:txBody>
          <a:bodyPr anchor="t"/>
          <a:lstStyle>
            <a:lvl1pPr marL="0" indent="0" algn="ctr">
              <a:lnSpc>
                <a:spcPct val="100000"/>
              </a:lnSpc>
              <a:spcBef>
                <a:spcPts val="0"/>
              </a:spcBef>
              <a:buNone/>
              <a:defRPr sz="1600" cap="none" spc="100" baseline="0">
                <a:solidFill>
                  <a:schemeClr val="tx1"/>
                </a:solidFill>
                <a:latin typeface="+mn-lt"/>
              </a:defRPr>
            </a:lvl1pPr>
          </a:lstStyle>
          <a:p>
            <a:pPr lvl="0"/>
            <a:r>
              <a:rPr lang="en-US"/>
              <a:t>Click to add text</a:t>
            </a:r>
          </a:p>
        </p:txBody>
      </p:sp>
      <p:sp>
        <p:nvSpPr>
          <p:cNvPr id="46" name="Text Placeholder 10">
            <a:extLst>
              <a:ext uri="{FF2B5EF4-FFF2-40B4-BE49-F238E27FC236}">
                <a16:creationId xmlns:a16="http://schemas.microsoft.com/office/drawing/2014/main" id="{D9802FCD-21E3-4F6F-B57C-02AEB618FE8B}"/>
              </a:ext>
            </a:extLst>
          </p:cNvPr>
          <p:cNvSpPr>
            <a:spLocks noGrp="1"/>
          </p:cNvSpPr>
          <p:nvPr>
            <p:ph type="body" sz="quarter" idx="20" hasCustomPrompt="1"/>
          </p:nvPr>
        </p:nvSpPr>
        <p:spPr>
          <a:xfrm>
            <a:off x="6303400" y="3608439"/>
            <a:ext cx="2351446" cy="491509"/>
          </a:xfrm>
          <a:prstGeom prst="rect">
            <a:avLst/>
          </a:prstGeom>
        </p:spPr>
        <p:txBody>
          <a:bodyPr anchor="b"/>
          <a:lstStyle>
            <a:lvl1pPr marL="0" indent="0" algn="ctr">
              <a:buNone/>
              <a:defRPr sz="1800" cap="all" spc="100" baseline="0">
                <a:solidFill>
                  <a:schemeClr val="accent5">
                    <a:lumMod val="50000"/>
                  </a:schemeClr>
                </a:solidFill>
                <a:latin typeface="+mj-lt"/>
              </a:defRPr>
            </a:lvl1pPr>
          </a:lstStyle>
          <a:p>
            <a:pPr lvl="0"/>
            <a:r>
              <a:rPr lang="en-US"/>
              <a:t>Click to add subtitle</a:t>
            </a:r>
          </a:p>
        </p:txBody>
      </p:sp>
      <p:sp>
        <p:nvSpPr>
          <p:cNvPr id="45" name="Text Placeholder 10">
            <a:extLst>
              <a:ext uri="{FF2B5EF4-FFF2-40B4-BE49-F238E27FC236}">
                <a16:creationId xmlns:a16="http://schemas.microsoft.com/office/drawing/2014/main" id="{4AFEE648-F3AD-453E-895B-F43C7415C7BC}"/>
              </a:ext>
            </a:extLst>
          </p:cNvPr>
          <p:cNvSpPr>
            <a:spLocks noGrp="1"/>
          </p:cNvSpPr>
          <p:nvPr>
            <p:ph type="body" sz="quarter" idx="19" hasCustomPrompt="1"/>
          </p:nvPr>
        </p:nvSpPr>
        <p:spPr>
          <a:xfrm>
            <a:off x="6303400" y="4036041"/>
            <a:ext cx="2351446" cy="1704547"/>
          </a:xfrm>
          <a:prstGeom prst="rect">
            <a:avLst/>
          </a:prstGeom>
        </p:spPr>
        <p:txBody>
          <a:bodyPr anchor="t"/>
          <a:lstStyle>
            <a:lvl1pPr marL="0" indent="0" algn="ctr">
              <a:lnSpc>
                <a:spcPct val="100000"/>
              </a:lnSpc>
              <a:spcBef>
                <a:spcPts val="0"/>
              </a:spcBef>
              <a:buNone/>
              <a:defRPr sz="1600" cap="none" spc="100" baseline="0">
                <a:solidFill>
                  <a:schemeClr val="tx1"/>
                </a:solidFill>
                <a:latin typeface="+mn-lt"/>
              </a:defRPr>
            </a:lvl1pPr>
          </a:lstStyle>
          <a:p>
            <a:pPr lvl="0"/>
            <a:r>
              <a:rPr lang="en-US"/>
              <a:t>Click to add text</a:t>
            </a:r>
          </a:p>
        </p:txBody>
      </p:sp>
      <p:sp>
        <p:nvSpPr>
          <p:cNvPr id="48" name="Text Placeholder 10">
            <a:extLst>
              <a:ext uri="{FF2B5EF4-FFF2-40B4-BE49-F238E27FC236}">
                <a16:creationId xmlns:a16="http://schemas.microsoft.com/office/drawing/2014/main" id="{AA760860-8E89-42DD-87FD-F9951F283727}"/>
              </a:ext>
            </a:extLst>
          </p:cNvPr>
          <p:cNvSpPr>
            <a:spLocks noGrp="1"/>
          </p:cNvSpPr>
          <p:nvPr>
            <p:ph type="body" sz="quarter" idx="22" hasCustomPrompt="1"/>
          </p:nvPr>
        </p:nvSpPr>
        <p:spPr>
          <a:xfrm>
            <a:off x="9071180" y="3608439"/>
            <a:ext cx="2351446" cy="491509"/>
          </a:xfrm>
          <a:prstGeom prst="rect">
            <a:avLst/>
          </a:prstGeom>
        </p:spPr>
        <p:txBody>
          <a:bodyPr anchor="b"/>
          <a:lstStyle>
            <a:lvl1pPr marL="0" indent="0" algn="ctr">
              <a:buNone/>
              <a:defRPr sz="1800" cap="all" spc="100" baseline="0">
                <a:solidFill>
                  <a:schemeClr val="accent5">
                    <a:lumMod val="50000"/>
                  </a:schemeClr>
                </a:solidFill>
                <a:latin typeface="+mj-lt"/>
              </a:defRPr>
            </a:lvl1pPr>
          </a:lstStyle>
          <a:p>
            <a:pPr lvl="0"/>
            <a:r>
              <a:rPr lang="en-US"/>
              <a:t>Click to add subtitle</a:t>
            </a:r>
          </a:p>
        </p:txBody>
      </p:sp>
      <p:sp>
        <p:nvSpPr>
          <p:cNvPr id="47" name="Text Placeholder 10">
            <a:extLst>
              <a:ext uri="{FF2B5EF4-FFF2-40B4-BE49-F238E27FC236}">
                <a16:creationId xmlns:a16="http://schemas.microsoft.com/office/drawing/2014/main" id="{5FD2DFE0-D25E-4B72-A2B4-C40CF72D522E}"/>
              </a:ext>
            </a:extLst>
          </p:cNvPr>
          <p:cNvSpPr>
            <a:spLocks noGrp="1"/>
          </p:cNvSpPr>
          <p:nvPr>
            <p:ph type="body" sz="quarter" idx="21" hasCustomPrompt="1"/>
          </p:nvPr>
        </p:nvSpPr>
        <p:spPr>
          <a:xfrm>
            <a:off x="9071180" y="4036041"/>
            <a:ext cx="2351446" cy="1704547"/>
          </a:xfrm>
          <a:prstGeom prst="rect">
            <a:avLst/>
          </a:prstGeom>
        </p:spPr>
        <p:txBody>
          <a:bodyPr anchor="t"/>
          <a:lstStyle>
            <a:lvl1pPr marL="0" indent="0" algn="ctr">
              <a:lnSpc>
                <a:spcPct val="100000"/>
              </a:lnSpc>
              <a:spcBef>
                <a:spcPts val="0"/>
              </a:spcBef>
              <a:buNone/>
              <a:defRPr sz="1600" cap="none" spc="100" baseline="0">
                <a:solidFill>
                  <a:schemeClr val="tx1"/>
                </a:solidFill>
                <a:latin typeface="+mn-lt"/>
              </a:defRPr>
            </a:lvl1pPr>
          </a:lstStyle>
          <a:p>
            <a:pPr lvl="0"/>
            <a:r>
              <a:rPr lang="en-US"/>
              <a:t>Click to add text</a:t>
            </a:r>
          </a:p>
        </p:txBody>
      </p:sp>
      <p:sp>
        <p:nvSpPr>
          <p:cNvPr id="40" name="Date Placeholder 3">
            <a:extLst>
              <a:ext uri="{FF2B5EF4-FFF2-40B4-BE49-F238E27FC236}">
                <a16:creationId xmlns:a16="http://schemas.microsoft.com/office/drawing/2014/main" id="{573EDDB2-8AC2-4A88-95EE-20082E77DE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a:t>20XX</a:t>
            </a:r>
          </a:p>
        </p:txBody>
      </p:sp>
      <p:sp>
        <p:nvSpPr>
          <p:cNvPr id="41" name="Footer Placeholder 4">
            <a:extLst>
              <a:ext uri="{FF2B5EF4-FFF2-40B4-BE49-F238E27FC236}">
                <a16:creationId xmlns:a16="http://schemas.microsoft.com/office/drawing/2014/main" id="{325A34CF-B8DC-4A28-86BC-8D450E3D3C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a:t>Pitch deck</a:t>
            </a:r>
          </a:p>
        </p:txBody>
      </p:sp>
      <p:sp>
        <p:nvSpPr>
          <p:cNvPr id="42" name="Slide Number Placeholder 5">
            <a:extLst>
              <a:ext uri="{FF2B5EF4-FFF2-40B4-BE49-F238E27FC236}">
                <a16:creationId xmlns:a16="http://schemas.microsoft.com/office/drawing/2014/main" id="{3F009426-0603-4EF7-8DE1-0CA50818F7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414765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oduct Benefits">
    <p:spTree>
      <p:nvGrpSpPr>
        <p:cNvPr id="1" name=""/>
        <p:cNvGrpSpPr/>
        <p:nvPr/>
      </p:nvGrpSpPr>
      <p:grpSpPr>
        <a:xfrm>
          <a:off x="0" y="0"/>
          <a:ext cx="0" cy="0"/>
          <a:chOff x="0" y="0"/>
          <a:chExt cx="0" cy="0"/>
        </a:xfrm>
      </p:grpSpPr>
      <p:sp>
        <p:nvSpPr>
          <p:cNvPr id="11" name="Picture Placeholder 8">
            <a:extLst>
              <a:ext uri="{FF2B5EF4-FFF2-40B4-BE49-F238E27FC236}">
                <a16:creationId xmlns:a16="http://schemas.microsoft.com/office/drawing/2014/main" id="{E090415B-A73D-4D17-B5FA-F442D6C0EB27}"/>
              </a:ext>
            </a:extLst>
          </p:cNvPr>
          <p:cNvSpPr>
            <a:spLocks noGrp="1"/>
          </p:cNvSpPr>
          <p:nvPr>
            <p:ph type="pic" sz="quarter" idx="10" hasCustomPrompt="1"/>
          </p:nvPr>
        </p:nvSpPr>
        <p:spPr>
          <a:xfrm>
            <a:off x="0" y="0"/>
            <a:ext cx="12192000" cy="3429000"/>
          </a:xfrm>
          <a:prstGeom prst="rect">
            <a:avLst/>
          </a:prstGeom>
        </p:spPr>
        <p:txBody>
          <a:bodyPr/>
          <a:lstStyle>
            <a:lvl1pPr marL="0" indent="0" algn="ctr">
              <a:buNone/>
              <a:defRPr/>
            </a:lvl1pPr>
          </a:lstStyle>
          <a:p>
            <a:r>
              <a:rPr lang="en-US"/>
              <a:t>Click to add photo</a:t>
            </a:r>
          </a:p>
        </p:txBody>
      </p:sp>
      <p:sp>
        <p:nvSpPr>
          <p:cNvPr id="3" name="Title 2">
            <a:extLst>
              <a:ext uri="{FF2B5EF4-FFF2-40B4-BE49-F238E27FC236}">
                <a16:creationId xmlns:a16="http://schemas.microsoft.com/office/drawing/2014/main" id="{AB9CB337-B3D4-443D-99C2-B7AE9EB5D243}"/>
              </a:ext>
            </a:extLst>
          </p:cNvPr>
          <p:cNvSpPr>
            <a:spLocks noGrp="1"/>
          </p:cNvSpPr>
          <p:nvPr>
            <p:ph type="title" hasCustomPrompt="1"/>
          </p:nvPr>
        </p:nvSpPr>
        <p:spPr>
          <a:xfrm>
            <a:off x="81279" y="-136525"/>
            <a:ext cx="4979773" cy="6858000"/>
          </a:xfrm>
          <a:prstGeom prst="rect">
            <a:avLst/>
          </a:prstGeom>
          <a:solidFill>
            <a:schemeClr val="accent2">
              <a:alpha val="92000"/>
            </a:schemeClr>
          </a:solidFill>
        </p:spPr>
        <p:txBody>
          <a:bodyPr tIns="3246120" anchor="ctr"/>
          <a:lstStyle>
            <a:lvl1pPr algn="ctr">
              <a:defRPr sz="2400" cap="all" spc="100" baseline="0">
                <a:solidFill>
                  <a:schemeClr val="bg1"/>
                </a:solidFill>
              </a:defRPr>
            </a:lvl1pPr>
          </a:lstStyle>
          <a:p>
            <a:r>
              <a:rPr lang="en-US"/>
              <a:t>Add title</a:t>
            </a:r>
          </a:p>
        </p:txBody>
      </p:sp>
      <p:sp>
        <p:nvSpPr>
          <p:cNvPr id="8" name="Date Placeholder 3">
            <a:extLst>
              <a:ext uri="{FF2B5EF4-FFF2-40B4-BE49-F238E27FC236}">
                <a16:creationId xmlns:a16="http://schemas.microsoft.com/office/drawing/2014/main" id="{C9AB6E92-BF31-4AA5-B407-78E1D7795A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a:t>20XX</a:t>
            </a:r>
          </a:p>
        </p:txBody>
      </p:sp>
      <p:sp>
        <p:nvSpPr>
          <p:cNvPr id="9" name="Footer Placeholder 4">
            <a:extLst>
              <a:ext uri="{FF2B5EF4-FFF2-40B4-BE49-F238E27FC236}">
                <a16:creationId xmlns:a16="http://schemas.microsoft.com/office/drawing/2014/main" id="{3803124F-8B71-4805-8DBD-A3AB3ED43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a:t>Pitch deck</a:t>
            </a:r>
          </a:p>
        </p:txBody>
      </p:sp>
      <p:sp>
        <p:nvSpPr>
          <p:cNvPr id="10" name="Slide Number Placeholder 5">
            <a:extLst>
              <a:ext uri="{FF2B5EF4-FFF2-40B4-BE49-F238E27FC236}">
                <a16:creationId xmlns:a16="http://schemas.microsoft.com/office/drawing/2014/main" id="{99A9D64C-A9E2-4148-B514-933547C5B9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a:p>
        </p:txBody>
      </p:sp>
      <p:sp>
        <p:nvSpPr>
          <p:cNvPr id="15" name="Text Placeholder 10">
            <a:extLst>
              <a:ext uri="{FF2B5EF4-FFF2-40B4-BE49-F238E27FC236}">
                <a16:creationId xmlns:a16="http://schemas.microsoft.com/office/drawing/2014/main" id="{4218B468-C542-4326-86FA-43DF3A4F3DB9}"/>
              </a:ext>
            </a:extLst>
          </p:cNvPr>
          <p:cNvSpPr>
            <a:spLocks noGrp="1"/>
          </p:cNvSpPr>
          <p:nvPr>
            <p:ph type="body" sz="quarter" idx="16" hasCustomPrompt="1"/>
          </p:nvPr>
        </p:nvSpPr>
        <p:spPr>
          <a:xfrm>
            <a:off x="5743575" y="3972253"/>
            <a:ext cx="5859420" cy="1769419"/>
          </a:xfrm>
          <a:prstGeom prst="rect">
            <a:avLst/>
          </a:prstGeom>
        </p:spPr>
        <p:txBody>
          <a:bodyPr anchor="ctr"/>
          <a:lstStyle>
            <a:lvl1pPr marL="0" indent="0" algn="l">
              <a:lnSpc>
                <a:spcPct val="200000"/>
              </a:lnSpc>
              <a:spcBef>
                <a:spcPts val="0"/>
              </a:spcBef>
              <a:buNone/>
              <a:defRPr sz="1800" cap="none" spc="100" baseline="0">
                <a:solidFill>
                  <a:schemeClr val="tx1"/>
                </a:solidFill>
                <a:latin typeface="+mn-lt"/>
              </a:defRPr>
            </a:lvl1pPr>
          </a:lstStyle>
          <a:p>
            <a:pPr lvl="0"/>
            <a:r>
              <a:rPr lang="en-US"/>
              <a:t>Click to add subtitle</a:t>
            </a:r>
          </a:p>
        </p:txBody>
      </p:sp>
    </p:spTree>
    <p:extLst>
      <p:ext uri="{BB962C8B-B14F-4D97-AF65-F5344CB8AC3E}">
        <p14:creationId xmlns:p14="http://schemas.microsoft.com/office/powerpoint/2010/main" val="4170420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7" name="Picture Placeholder 7">
            <a:extLst>
              <a:ext uri="{FF2B5EF4-FFF2-40B4-BE49-F238E27FC236}">
                <a16:creationId xmlns:a16="http://schemas.microsoft.com/office/drawing/2014/main" id="{02728A58-8DE2-4B1C-B6CA-F2AED56F4504}"/>
              </a:ext>
            </a:extLst>
          </p:cNvPr>
          <p:cNvSpPr>
            <a:spLocks noGrp="1"/>
          </p:cNvSpPr>
          <p:nvPr>
            <p:ph type="pic" sz="quarter" idx="10" hasCustomPrompt="1"/>
          </p:nvPr>
        </p:nvSpPr>
        <p:spPr>
          <a:xfrm>
            <a:off x="0" y="0"/>
            <a:ext cx="12192000" cy="6858000"/>
          </a:xfrm>
          <a:prstGeom prst="rect">
            <a:avLst/>
          </a:prstGeom>
        </p:spPr>
        <p:txBody>
          <a:bodyPr/>
          <a:lstStyle>
            <a:lvl1pPr marL="0" indent="0" algn="ctr">
              <a:buNone/>
              <a:defRPr/>
            </a:lvl1pPr>
          </a:lstStyle>
          <a:p>
            <a:r>
              <a:rPr lang="en-US"/>
              <a:t>Click to add photo</a:t>
            </a:r>
          </a:p>
        </p:txBody>
      </p:sp>
      <p:sp>
        <p:nvSpPr>
          <p:cNvPr id="2" name="Title 1">
            <a:extLst>
              <a:ext uri="{FF2B5EF4-FFF2-40B4-BE49-F238E27FC236}">
                <a16:creationId xmlns:a16="http://schemas.microsoft.com/office/drawing/2014/main" id="{B69D7CAC-EE78-4BAE-94EA-EBE4BB118115}"/>
              </a:ext>
            </a:extLst>
          </p:cNvPr>
          <p:cNvSpPr>
            <a:spLocks noGrp="1"/>
          </p:cNvSpPr>
          <p:nvPr>
            <p:ph type="title" hasCustomPrompt="1"/>
          </p:nvPr>
        </p:nvSpPr>
        <p:spPr>
          <a:xfrm>
            <a:off x="0" y="2375848"/>
            <a:ext cx="12192000" cy="4491182"/>
          </a:xfrm>
          <a:prstGeom prst="rect">
            <a:avLst/>
          </a:prstGeom>
          <a:solidFill>
            <a:schemeClr val="accent4">
              <a:lumMod val="50000"/>
              <a:alpha val="55000"/>
            </a:schemeClr>
          </a:solidFill>
        </p:spPr>
        <p:txBody>
          <a:bodyPr lIns="3657600" tIns="182880" rIns="3657600"/>
          <a:lstStyle>
            <a:lvl1pPr algn="ctr">
              <a:defRPr sz="6000" cap="all" spc="100" baseline="0">
                <a:solidFill>
                  <a:schemeClr val="accent5"/>
                </a:solidFill>
              </a:defRPr>
            </a:lvl1pPr>
          </a:lstStyle>
          <a:p>
            <a:r>
              <a:rPr lang="en-US"/>
              <a:t>Click to add title</a:t>
            </a:r>
          </a:p>
        </p:txBody>
      </p:sp>
    </p:spTree>
    <p:extLst>
      <p:ext uri="{BB962C8B-B14F-4D97-AF65-F5344CB8AC3E}">
        <p14:creationId xmlns:p14="http://schemas.microsoft.com/office/powerpoint/2010/main" val="1148328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siness Model">
    <p:bg>
      <p:bgPr>
        <a:solidFill>
          <a:schemeClr val="accent5">
            <a:alpha val="10000"/>
          </a:schemeClr>
        </a:solidFill>
        <a:effectLst/>
      </p:bgPr>
    </p:bg>
    <p:spTree>
      <p:nvGrpSpPr>
        <p:cNvPr id="1" name=""/>
        <p:cNvGrpSpPr/>
        <p:nvPr/>
      </p:nvGrpSpPr>
      <p:grpSpPr>
        <a:xfrm>
          <a:off x="0" y="0"/>
          <a:ext cx="0" cy="0"/>
          <a:chOff x="0" y="0"/>
          <a:chExt cx="0" cy="0"/>
        </a:xfrm>
      </p:grpSpPr>
      <p:sp>
        <p:nvSpPr>
          <p:cNvPr id="11" name="Picture Placeholder 8">
            <a:extLst>
              <a:ext uri="{FF2B5EF4-FFF2-40B4-BE49-F238E27FC236}">
                <a16:creationId xmlns:a16="http://schemas.microsoft.com/office/drawing/2014/main" id="{50298920-F98C-4AFF-A39F-BB5644F96EBA}"/>
              </a:ext>
            </a:extLst>
          </p:cNvPr>
          <p:cNvSpPr>
            <a:spLocks noGrp="1"/>
          </p:cNvSpPr>
          <p:nvPr>
            <p:ph type="pic" sz="quarter" idx="10" hasCustomPrompt="1"/>
          </p:nvPr>
        </p:nvSpPr>
        <p:spPr>
          <a:xfrm>
            <a:off x="-1" y="0"/>
            <a:ext cx="6772276" cy="6858000"/>
          </a:xfrm>
          <a:prstGeom prst="rect">
            <a:avLst/>
          </a:prstGeom>
        </p:spPr>
        <p:txBody>
          <a:bodyPr/>
          <a:lstStyle>
            <a:lvl1pPr marL="0" indent="0" algn="ctr">
              <a:buNone/>
              <a:defRPr/>
            </a:lvl1pPr>
          </a:lstStyle>
          <a:p>
            <a:r>
              <a:rPr lang="en-US"/>
              <a:t>Click to add photo</a:t>
            </a:r>
          </a:p>
        </p:txBody>
      </p:sp>
      <p:sp>
        <p:nvSpPr>
          <p:cNvPr id="2" name="Title 1">
            <a:extLst>
              <a:ext uri="{FF2B5EF4-FFF2-40B4-BE49-F238E27FC236}">
                <a16:creationId xmlns:a16="http://schemas.microsoft.com/office/drawing/2014/main" id="{7D906EC1-D867-4113-B1E4-72ADCC4B1586}"/>
              </a:ext>
            </a:extLst>
          </p:cNvPr>
          <p:cNvSpPr>
            <a:spLocks noGrp="1"/>
          </p:cNvSpPr>
          <p:nvPr>
            <p:ph type="title" hasCustomPrompt="1"/>
          </p:nvPr>
        </p:nvSpPr>
        <p:spPr>
          <a:xfrm>
            <a:off x="1861354" y="790901"/>
            <a:ext cx="3049568" cy="640698"/>
          </a:xfrm>
          <a:prstGeom prst="rect">
            <a:avLst/>
          </a:prstGeom>
          <a:gradFill>
            <a:gsLst>
              <a:gs pos="50000">
                <a:schemeClr val="accent1">
                  <a:lumMod val="5000"/>
                  <a:lumOff val="95000"/>
                  <a:alpha val="0"/>
                </a:schemeClr>
              </a:gs>
              <a:gs pos="50000">
                <a:schemeClr val="accent5">
                  <a:alpha val="10000"/>
                </a:schemeClr>
              </a:gs>
            </a:gsLst>
            <a:lin ang="0" scaled="0"/>
          </a:gradFill>
          <a:ln w="28575">
            <a:solidFill>
              <a:schemeClr val="bg1"/>
            </a:solidFill>
          </a:ln>
        </p:spPr>
        <p:txBody>
          <a:bodyPr anchor="ctr"/>
          <a:lstStyle>
            <a:lvl1pPr algn="ctr">
              <a:defRPr sz="2400" cap="all" spc="100" baseline="0">
                <a:solidFill>
                  <a:schemeClr val="bg1"/>
                </a:solidFill>
              </a:defRPr>
            </a:lvl1pPr>
          </a:lstStyle>
          <a:p>
            <a:r>
              <a:rPr lang="en-US"/>
              <a:t>Add title</a:t>
            </a:r>
          </a:p>
        </p:txBody>
      </p:sp>
      <p:sp>
        <p:nvSpPr>
          <p:cNvPr id="16" name="Text Placeholder 10">
            <a:extLst>
              <a:ext uri="{FF2B5EF4-FFF2-40B4-BE49-F238E27FC236}">
                <a16:creationId xmlns:a16="http://schemas.microsoft.com/office/drawing/2014/main" id="{782CE97E-7FF6-4E8B-AF42-9777A2451F87}"/>
              </a:ext>
            </a:extLst>
          </p:cNvPr>
          <p:cNvSpPr>
            <a:spLocks noGrp="1"/>
          </p:cNvSpPr>
          <p:nvPr>
            <p:ph type="body" sz="quarter" idx="16" hasCustomPrompt="1"/>
          </p:nvPr>
        </p:nvSpPr>
        <p:spPr>
          <a:xfrm>
            <a:off x="7822086" y="826720"/>
            <a:ext cx="3421103" cy="426393"/>
          </a:xfrm>
          <a:prstGeom prst="rect">
            <a:avLst/>
          </a:prstGeom>
        </p:spPr>
        <p:txBody>
          <a:bodyPr anchor="b"/>
          <a:lstStyle>
            <a:lvl1pPr marL="0" indent="0" algn="l">
              <a:buNone/>
              <a:defRPr sz="1800" cap="all" spc="100" baseline="0">
                <a:solidFill>
                  <a:schemeClr val="accent2"/>
                </a:solidFill>
                <a:latin typeface="+mj-lt"/>
              </a:defRPr>
            </a:lvl1pPr>
          </a:lstStyle>
          <a:p>
            <a:pPr lvl="0"/>
            <a:r>
              <a:rPr lang="en-US"/>
              <a:t>Click to add subtitle</a:t>
            </a:r>
          </a:p>
        </p:txBody>
      </p:sp>
      <p:sp>
        <p:nvSpPr>
          <p:cNvPr id="14" name="Text Placeholder 10">
            <a:extLst>
              <a:ext uri="{FF2B5EF4-FFF2-40B4-BE49-F238E27FC236}">
                <a16:creationId xmlns:a16="http://schemas.microsoft.com/office/drawing/2014/main" id="{F57B5FEE-44D7-4F94-A843-EC7BD802D827}"/>
              </a:ext>
            </a:extLst>
          </p:cNvPr>
          <p:cNvSpPr>
            <a:spLocks noGrp="1"/>
          </p:cNvSpPr>
          <p:nvPr>
            <p:ph type="body" sz="quarter" idx="12" hasCustomPrompt="1"/>
          </p:nvPr>
        </p:nvSpPr>
        <p:spPr>
          <a:xfrm>
            <a:off x="7822086" y="1206225"/>
            <a:ext cx="3421103" cy="101710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36" name="Text Placeholder 10">
            <a:extLst>
              <a:ext uri="{FF2B5EF4-FFF2-40B4-BE49-F238E27FC236}">
                <a16:creationId xmlns:a16="http://schemas.microsoft.com/office/drawing/2014/main" id="{4250112D-DE79-407A-BBAB-B2BB2CB881C5}"/>
              </a:ext>
            </a:extLst>
          </p:cNvPr>
          <p:cNvSpPr>
            <a:spLocks noGrp="1"/>
          </p:cNvSpPr>
          <p:nvPr>
            <p:ph type="body" sz="quarter" idx="18" hasCustomPrompt="1"/>
          </p:nvPr>
        </p:nvSpPr>
        <p:spPr>
          <a:xfrm>
            <a:off x="7822086" y="2666702"/>
            <a:ext cx="3421103" cy="426393"/>
          </a:xfrm>
          <a:prstGeom prst="rect">
            <a:avLst/>
          </a:prstGeom>
        </p:spPr>
        <p:txBody>
          <a:bodyPr anchor="b"/>
          <a:lstStyle>
            <a:lvl1pPr marL="0" indent="0" algn="l">
              <a:buNone/>
              <a:defRPr sz="1800" cap="all" spc="100" baseline="0">
                <a:solidFill>
                  <a:schemeClr val="accent2"/>
                </a:solidFill>
                <a:latin typeface="+mj-lt"/>
              </a:defRPr>
            </a:lvl1pPr>
          </a:lstStyle>
          <a:p>
            <a:pPr lvl="0"/>
            <a:r>
              <a:rPr lang="en-US"/>
              <a:t>Click to add subtitle</a:t>
            </a:r>
          </a:p>
        </p:txBody>
      </p:sp>
      <p:sp>
        <p:nvSpPr>
          <p:cNvPr id="35" name="Text Placeholder 10">
            <a:extLst>
              <a:ext uri="{FF2B5EF4-FFF2-40B4-BE49-F238E27FC236}">
                <a16:creationId xmlns:a16="http://schemas.microsoft.com/office/drawing/2014/main" id="{1C55DCE1-6E6B-4CDD-A9D8-B2A003485698}"/>
              </a:ext>
            </a:extLst>
          </p:cNvPr>
          <p:cNvSpPr>
            <a:spLocks noGrp="1"/>
          </p:cNvSpPr>
          <p:nvPr>
            <p:ph type="body" sz="quarter" idx="17" hasCustomPrompt="1"/>
          </p:nvPr>
        </p:nvSpPr>
        <p:spPr>
          <a:xfrm>
            <a:off x="7822086" y="3046207"/>
            <a:ext cx="3421103" cy="101710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39" name="Text Placeholder 10">
            <a:extLst>
              <a:ext uri="{FF2B5EF4-FFF2-40B4-BE49-F238E27FC236}">
                <a16:creationId xmlns:a16="http://schemas.microsoft.com/office/drawing/2014/main" id="{9CAE3862-A5E9-4B70-8F14-8F5BFEE3AAEC}"/>
              </a:ext>
            </a:extLst>
          </p:cNvPr>
          <p:cNvSpPr>
            <a:spLocks noGrp="1"/>
          </p:cNvSpPr>
          <p:nvPr>
            <p:ph type="body" sz="quarter" idx="20" hasCustomPrompt="1"/>
          </p:nvPr>
        </p:nvSpPr>
        <p:spPr>
          <a:xfrm>
            <a:off x="7822086" y="4536575"/>
            <a:ext cx="3421103" cy="426393"/>
          </a:xfrm>
          <a:prstGeom prst="rect">
            <a:avLst/>
          </a:prstGeom>
        </p:spPr>
        <p:txBody>
          <a:bodyPr anchor="b"/>
          <a:lstStyle>
            <a:lvl1pPr marL="0" indent="0" algn="l">
              <a:buNone/>
              <a:defRPr sz="1800" cap="all" spc="100" baseline="0">
                <a:solidFill>
                  <a:schemeClr val="accent2"/>
                </a:solidFill>
                <a:latin typeface="+mj-lt"/>
              </a:defRPr>
            </a:lvl1pPr>
          </a:lstStyle>
          <a:p>
            <a:pPr lvl="0"/>
            <a:r>
              <a:rPr lang="en-US"/>
              <a:t>Click to add subtitle</a:t>
            </a:r>
          </a:p>
        </p:txBody>
      </p:sp>
      <p:sp>
        <p:nvSpPr>
          <p:cNvPr id="38" name="Text Placeholder 10">
            <a:extLst>
              <a:ext uri="{FF2B5EF4-FFF2-40B4-BE49-F238E27FC236}">
                <a16:creationId xmlns:a16="http://schemas.microsoft.com/office/drawing/2014/main" id="{34C23C4D-3C16-4A17-BF8A-A9C4E2F013E3}"/>
              </a:ext>
            </a:extLst>
          </p:cNvPr>
          <p:cNvSpPr>
            <a:spLocks noGrp="1"/>
          </p:cNvSpPr>
          <p:nvPr>
            <p:ph type="body" sz="quarter" idx="19" hasCustomPrompt="1"/>
          </p:nvPr>
        </p:nvSpPr>
        <p:spPr>
          <a:xfrm>
            <a:off x="7822086" y="4916080"/>
            <a:ext cx="3421103" cy="101710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8" name="Date Placeholder 3">
            <a:extLst>
              <a:ext uri="{FF2B5EF4-FFF2-40B4-BE49-F238E27FC236}">
                <a16:creationId xmlns:a16="http://schemas.microsoft.com/office/drawing/2014/main" id="{E0398655-42A6-4DBC-9542-9A8D10B44A63}"/>
              </a:ext>
            </a:extLst>
          </p:cNvPr>
          <p:cNvSpPr>
            <a:spLocks noGrp="1"/>
          </p:cNvSpPr>
          <p:nvPr>
            <p:ph type="dt" sz="half" idx="2"/>
          </p:nvPr>
        </p:nvSpPr>
        <p:spPr>
          <a:xfrm>
            <a:off x="838200" y="6356350"/>
            <a:ext cx="1590675"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a:t>20XX</a:t>
            </a:r>
          </a:p>
        </p:txBody>
      </p:sp>
      <p:sp>
        <p:nvSpPr>
          <p:cNvPr id="9" name="Footer Placeholder 4">
            <a:extLst>
              <a:ext uri="{FF2B5EF4-FFF2-40B4-BE49-F238E27FC236}">
                <a16:creationId xmlns:a16="http://schemas.microsoft.com/office/drawing/2014/main" id="{1FF7C44B-1689-4CA8-B0BC-0671EA12750F}"/>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effectLst/>
                <a:latin typeface="+mj-lt"/>
              </a:defRPr>
            </a:lvl1pPr>
          </a:lstStyle>
          <a:p>
            <a:r>
              <a:rPr lang="en-US"/>
              <a:t>Pitch deck</a:t>
            </a:r>
          </a:p>
        </p:txBody>
      </p:sp>
      <p:sp>
        <p:nvSpPr>
          <p:cNvPr id="10" name="Slide Number Placeholder 5">
            <a:extLst>
              <a:ext uri="{FF2B5EF4-FFF2-40B4-BE49-F238E27FC236}">
                <a16:creationId xmlns:a16="http://schemas.microsoft.com/office/drawing/2014/main" id="{7D6105C8-7607-448C-9CD2-9CA33B49B4DB}"/>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200423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ket Opportunity Overvie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78E2C-0F13-417A-AD7A-E478D5C3BD4C}"/>
              </a:ext>
            </a:extLst>
          </p:cNvPr>
          <p:cNvSpPr>
            <a:spLocks noGrp="1"/>
          </p:cNvSpPr>
          <p:nvPr>
            <p:ph type="title" hasCustomPrompt="1"/>
          </p:nvPr>
        </p:nvSpPr>
        <p:spPr>
          <a:xfrm>
            <a:off x="808382" y="422661"/>
            <a:ext cx="5200532" cy="720399"/>
          </a:xfrm>
          <a:prstGeom prst="rect">
            <a:avLst/>
          </a:prstGeom>
        </p:spPr>
        <p:txBody>
          <a:bodyPr anchor="ctr"/>
          <a:lstStyle>
            <a:lvl1pPr algn="l">
              <a:defRPr sz="2400" cap="all" spc="100" baseline="0">
                <a:solidFill>
                  <a:schemeClr val="accent2"/>
                </a:solidFill>
              </a:defRPr>
            </a:lvl1pPr>
          </a:lstStyle>
          <a:p>
            <a:r>
              <a:rPr lang="en-US"/>
              <a:t>Click to add title</a:t>
            </a:r>
          </a:p>
        </p:txBody>
      </p:sp>
      <p:sp>
        <p:nvSpPr>
          <p:cNvPr id="15" name="Text Placeholder 10">
            <a:extLst>
              <a:ext uri="{FF2B5EF4-FFF2-40B4-BE49-F238E27FC236}">
                <a16:creationId xmlns:a16="http://schemas.microsoft.com/office/drawing/2014/main" id="{30892B14-4811-4781-A0D4-2D26A55DFF2F}"/>
              </a:ext>
            </a:extLst>
          </p:cNvPr>
          <p:cNvSpPr>
            <a:spLocks noGrp="1"/>
          </p:cNvSpPr>
          <p:nvPr>
            <p:ph type="body" sz="quarter" idx="16" hasCustomPrompt="1"/>
          </p:nvPr>
        </p:nvSpPr>
        <p:spPr>
          <a:xfrm>
            <a:off x="920003" y="1617548"/>
            <a:ext cx="876929" cy="720399"/>
          </a:xfrm>
          <a:prstGeom prst="rect">
            <a:avLst/>
          </a:prstGeom>
          <a:ln w="28575">
            <a:solidFill>
              <a:schemeClr val="accent4"/>
            </a:solidFill>
          </a:ln>
        </p:spPr>
        <p:txBody>
          <a:bodyPr lIns="0" tIns="0" rIns="0" bIns="0" anchor="ctr"/>
          <a:lstStyle>
            <a:lvl1pPr marL="0" indent="0" algn="ctr">
              <a:lnSpc>
                <a:spcPct val="100000"/>
              </a:lnSpc>
              <a:spcBef>
                <a:spcPts val="0"/>
              </a:spcBef>
              <a:buNone/>
              <a:defRPr sz="2400" cap="all" spc="100" baseline="0">
                <a:solidFill>
                  <a:schemeClr val="accent5">
                    <a:lumMod val="50000"/>
                  </a:schemeClr>
                </a:solidFill>
                <a:latin typeface="+mj-lt"/>
              </a:defRPr>
            </a:lvl1pPr>
          </a:lstStyle>
          <a:p>
            <a:pPr lvl="0"/>
            <a:r>
              <a:rPr lang="en-US"/>
              <a:t>text</a:t>
            </a:r>
          </a:p>
        </p:txBody>
      </p:sp>
      <p:sp>
        <p:nvSpPr>
          <p:cNvPr id="22" name="Text Placeholder 10">
            <a:extLst>
              <a:ext uri="{FF2B5EF4-FFF2-40B4-BE49-F238E27FC236}">
                <a16:creationId xmlns:a16="http://schemas.microsoft.com/office/drawing/2014/main" id="{950B6E72-89BA-408A-B2C8-8424747605D1}"/>
              </a:ext>
            </a:extLst>
          </p:cNvPr>
          <p:cNvSpPr>
            <a:spLocks noGrp="1"/>
          </p:cNvSpPr>
          <p:nvPr>
            <p:ph type="body" sz="quarter" idx="18" hasCustomPrompt="1"/>
          </p:nvPr>
        </p:nvSpPr>
        <p:spPr>
          <a:xfrm>
            <a:off x="920003" y="3180036"/>
            <a:ext cx="876930" cy="720400"/>
          </a:xfrm>
          <a:prstGeom prst="rect">
            <a:avLst/>
          </a:prstGeom>
          <a:ln w="28575">
            <a:solidFill>
              <a:schemeClr val="accent4"/>
            </a:solidFill>
          </a:ln>
        </p:spPr>
        <p:txBody>
          <a:bodyPr lIns="0" tIns="0" rIns="0" bIns="0" anchor="ctr"/>
          <a:lstStyle>
            <a:lvl1pPr marL="0" indent="0" algn="ctr">
              <a:lnSpc>
                <a:spcPct val="100000"/>
              </a:lnSpc>
              <a:spcBef>
                <a:spcPts val="0"/>
              </a:spcBef>
              <a:buNone/>
              <a:defRPr sz="2400" cap="all" spc="100" baseline="0">
                <a:solidFill>
                  <a:schemeClr val="accent5">
                    <a:lumMod val="50000"/>
                  </a:schemeClr>
                </a:solidFill>
                <a:latin typeface="+mj-lt"/>
              </a:defRPr>
            </a:lvl1pPr>
          </a:lstStyle>
          <a:p>
            <a:pPr lvl="0"/>
            <a:r>
              <a:rPr lang="en-US"/>
              <a:t>text</a:t>
            </a:r>
          </a:p>
        </p:txBody>
      </p:sp>
      <p:sp>
        <p:nvSpPr>
          <p:cNvPr id="24" name="Text Placeholder 10">
            <a:extLst>
              <a:ext uri="{FF2B5EF4-FFF2-40B4-BE49-F238E27FC236}">
                <a16:creationId xmlns:a16="http://schemas.microsoft.com/office/drawing/2014/main" id="{1FCE449C-D340-41D2-BDD5-5A31068FC8B8}"/>
              </a:ext>
            </a:extLst>
          </p:cNvPr>
          <p:cNvSpPr>
            <a:spLocks noGrp="1"/>
          </p:cNvSpPr>
          <p:nvPr>
            <p:ph type="body" sz="quarter" idx="20" hasCustomPrompt="1"/>
          </p:nvPr>
        </p:nvSpPr>
        <p:spPr>
          <a:xfrm>
            <a:off x="920003" y="4760985"/>
            <a:ext cx="876930" cy="720400"/>
          </a:xfrm>
          <a:prstGeom prst="rect">
            <a:avLst/>
          </a:prstGeom>
          <a:ln w="28575">
            <a:solidFill>
              <a:schemeClr val="accent4"/>
            </a:solidFill>
          </a:ln>
        </p:spPr>
        <p:txBody>
          <a:bodyPr lIns="0" tIns="0" rIns="0" bIns="0" anchor="ctr"/>
          <a:lstStyle>
            <a:lvl1pPr marL="0" indent="0" algn="ctr">
              <a:lnSpc>
                <a:spcPct val="100000"/>
              </a:lnSpc>
              <a:spcBef>
                <a:spcPts val="0"/>
              </a:spcBef>
              <a:buNone/>
              <a:defRPr sz="2400" cap="all" spc="100" baseline="0">
                <a:solidFill>
                  <a:schemeClr val="accent5">
                    <a:lumMod val="50000"/>
                  </a:schemeClr>
                </a:solidFill>
                <a:latin typeface="+mj-lt"/>
              </a:defRPr>
            </a:lvl1pPr>
          </a:lstStyle>
          <a:p>
            <a:pPr lvl="0"/>
            <a:r>
              <a:rPr lang="en-US"/>
              <a:t>text</a:t>
            </a:r>
          </a:p>
        </p:txBody>
      </p:sp>
      <p:sp>
        <p:nvSpPr>
          <p:cNvPr id="14" name="Text Placeholder 10">
            <a:extLst>
              <a:ext uri="{FF2B5EF4-FFF2-40B4-BE49-F238E27FC236}">
                <a16:creationId xmlns:a16="http://schemas.microsoft.com/office/drawing/2014/main" id="{41E2BD66-8465-46D7-9283-569B4EE4590B}"/>
              </a:ext>
            </a:extLst>
          </p:cNvPr>
          <p:cNvSpPr>
            <a:spLocks noGrp="1"/>
          </p:cNvSpPr>
          <p:nvPr>
            <p:ph type="body" sz="quarter" idx="12" hasCustomPrompt="1"/>
          </p:nvPr>
        </p:nvSpPr>
        <p:spPr>
          <a:xfrm>
            <a:off x="2102977" y="1456753"/>
            <a:ext cx="3365003" cy="101710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21" name="Text Placeholder 10">
            <a:extLst>
              <a:ext uri="{FF2B5EF4-FFF2-40B4-BE49-F238E27FC236}">
                <a16:creationId xmlns:a16="http://schemas.microsoft.com/office/drawing/2014/main" id="{13CFC961-1ED9-4817-9DB9-A1F1D0FD2ABA}"/>
              </a:ext>
            </a:extLst>
          </p:cNvPr>
          <p:cNvSpPr>
            <a:spLocks noGrp="1"/>
          </p:cNvSpPr>
          <p:nvPr>
            <p:ph type="body" sz="quarter" idx="17" hasCustomPrompt="1"/>
          </p:nvPr>
        </p:nvSpPr>
        <p:spPr>
          <a:xfrm>
            <a:off x="2102977" y="3031685"/>
            <a:ext cx="3365003" cy="101710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23" name="Text Placeholder 10">
            <a:extLst>
              <a:ext uri="{FF2B5EF4-FFF2-40B4-BE49-F238E27FC236}">
                <a16:creationId xmlns:a16="http://schemas.microsoft.com/office/drawing/2014/main" id="{7E0D9B8E-402D-44A1-920E-4838543BD9F3}"/>
              </a:ext>
            </a:extLst>
          </p:cNvPr>
          <p:cNvSpPr>
            <a:spLocks noGrp="1"/>
          </p:cNvSpPr>
          <p:nvPr>
            <p:ph type="body" sz="quarter" idx="19" hasCustomPrompt="1"/>
          </p:nvPr>
        </p:nvSpPr>
        <p:spPr>
          <a:xfrm>
            <a:off x="2102977" y="4612634"/>
            <a:ext cx="3365003" cy="1017102"/>
          </a:xfrm>
          <a:prstGeom prst="rect">
            <a:avLst/>
          </a:prstGeom>
        </p:spPr>
        <p:txBody>
          <a:bodyPr anchor="t"/>
          <a:lstStyle>
            <a:lvl1pPr marL="0" indent="0" algn="l">
              <a:lnSpc>
                <a:spcPct val="125000"/>
              </a:lnSpc>
              <a:spcBef>
                <a:spcPts val="0"/>
              </a:spcBef>
              <a:buNone/>
              <a:defRPr sz="1600" cap="none" spc="100" baseline="0">
                <a:solidFill>
                  <a:schemeClr val="tx1"/>
                </a:solidFill>
                <a:latin typeface="+mn-lt"/>
              </a:defRPr>
            </a:lvl1pPr>
          </a:lstStyle>
          <a:p>
            <a:pPr lvl="0"/>
            <a:r>
              <a:rPr lang="en-US"/>
              <a:t>Click to add text</a:t>
            </a:r>
          </a:p>
        </p:txBody>
      </p:sp>
      <p:sp>
        <p:nvSpPr>
          <p:cNvPr id="25" name="Date Placeholder 3">
            <a:extLst>
              <a:ext uri="{FF2B5EF4-FFF2-40B4-BE49-F238E27FC236}">
                <a16:creationId xmlns:a16="http://schemas.microsoft.com/office/drawing/2014/main" id="{64607288-5296-4BAF-B405-7F1902FA0EF0}"/>
              </a:ext>
            </a:extLst>
          </p:cNvPr>
          <p:cNvSpPr>
            <a:spLocks noGrp="1"/>
          </p:cNvSpPr>
          <p:nvPr>
            <p:ph type="dt" sz="half" idx="2"/>
          </p:nvPr>
        </p:nvSpPr>
        <p:spPr>
          <a:xfrm>
            <a:off x="0" y="6248018"/>
            <a:ext cx="2435528" cy="614850"/>
          </a:xfrm>
          <a:prstGeom prst="rect">
            <a:avLst/>
          </a:prstGeom>
          <a:solidFill>
            <a:schemeClr val="accent2">
              <a:alpha val="92000"/>
            </a:schemeClr>
          </a:solidFill>
        </p:spPr>
        <p:txBody>
          <a:bodyPr vert="horz" lIns="274320" tIns="0" rIns="91440" bIns="45720" rtlCol="0" anchor="ctr"/>
          <a:lstStyle>
            <a:lvl1pPr algn="ctr">
              <a:defRPr sz="1200" spc="100" baseline="0">
                <a:solidFill>
                  <a:schemeClr val="bg1"/>
                </a:solidFill>
                <a:effectLst>
                  <a:outerShdw blurRad="38100" dist="38100" dir="2700000" algn="tl">
                    <a:srgbClr val="000000">
                      <a:alpha val="43137"/>
                    </a:srgbClr>
                  </a:outerShdw>
                </a:effectLst>
              </a:defRPr>
            </a:lvl1pPr>
          </a:lstStyle>
          <a:p>
            <a:r>
              <a:rPr lang="en-US"/>
              <a:t>20XX</a:t>
            </a:r>
          </a:p>
        </p:txBody>
      </p:sp>
      <p:sp>
        <p:nvSpPr>
          <p:cNvPr id="8" name="Picture Placeholder 8">
            <a:extLst>
              <a:ext uri="{FF2B5EF4-FFF2-40B4-BE49-F238E27FC236}">
                <a16:creationId xmlns:a16="http://schemas.microsoft.com/office/drawing/2014/main" id="{61341B70-2018-4DBE-BB9A-D1F7A895F9BE}"/>
              </a:ext>
            </a:extLst>
          </p:cNvPr>
          <p:cNvSpPr>
            <a:spLocks noGrp="1"/>
          </p:cNvSpPr>
          <p:nvPr>
            <p:ph type="pic" sz="quarter" idx="10" hasCustomPrompt="1"/>
          </p:nvPr>
        </p:nvSpPr>
        <p:spPr>
          <a:xfrm>
            <a:off x="6384174" y="0"/>
            <a:ext cx="5807825" cy="6858000"/>
          </a:xfrm>
          <a:prstGeom prst="rect">
            <a:avLst/>
          </a:prstGeom>
        </p:spPr>
        <p:txBody>
          <a:bodyPr/>
          <a:lstStyle>
            <a:lvl1pPr marL="0" indent="0" algn="ctr">
              <a:buNone/>
              <a:defRPr/>
            </a:lvl1pPr>
          </a:lstStyle>
          <a:p>
            <a:r>
              <a:rPr lang="en-US"/>
              <a:t>Click to add photo</a:t>
            </a:r>
          </a:p>
        </p:txBody>
      </p:sp>
      <p:sp>
        <p:nvSpPr>
          <p:cNvPr id="13" name="Footer Placeholder 3">
            <a:extLst>
              <a:ext uri="{FF2B5EF4-FFF2-40B4-BE49-F238E27FC236}">
                <a16:creationId xmlns:a16="http://schemas.microsoft.com/office/drawing/2014/main" id="{83CCEE28-12C2-4138-9214-420B5A5BCEC1}"/>
              </a:ext>
            </a:extLst>
          </p:cNvPr>
          <p:cNvSpPr>
            <a:spLocks noGrp="1"/>
          </p:cNvSpPr>
          <p:nvPr>
            <p:ph type="ftr" sz="quarter" idx="11"/>
          </p:nvPr>
        </p:nvSpPr>
        <p:spPr>
          <a:xfrm>
            <a:off x="2439762" y="6248018"/>
            <a:ext cx="7267426" cy="620868"/>
          </a:xfrm>
          <a:prstGeom prst="rect">
            <a:avLst/>
          </a:prstGeom>
          <a:solidFill>
            <a:schemeClr val="accent2">
              <a:alpha val="92000"/>
            </a:schemeClr>
          </a:solidFill>
        </p:spPr>
        <p:txBody>
          <a:bodyPr tIns="0"/>
          <a:lstStyle>
            <a:lvl1pPr>
              <a:defRPr>
                <a:solidFill>
                  <a:schemeClr val="bg1"/>
                </a:solidFill>
                <a:effectLst>
                  <a:outerShdw blurRad="38100" dist="38100" dir="2700000" algn="tl">
                    <a:srgbClr val="000000">
                      <a:alpha val="43137"/>
                    </a:srgbClr>
                  </a:outerShdw>
                </a:effectLst>
              </a:defRPr>
            </a:lvl1pPr>
          </a:lstStyle>
          <a:p>
            <a:r>
              <a:rPr lang="en-US"/>
              <a:t>Pitch deck</a:t>
            </a:r>
          </a:p>
        </p:txBody>
      </p:sp>
      <p:sp>
        <p:nvSpPr>
          <p:cNvPr id="27" name="Slide Number Placeholder 5">
            <a:extLst>
              <a:ext uri="{FF2B5EF4-FFF2-40B4-BE49-F238E27FC236}">
                <a16:creationId xmlns:a16="http://schemas.microsoft.com/office/drawing/2014/main" id="{347ECA7D-7D2B-475F-874D-51236135A6E9}"/>
              </a:ext>
            </a:extLst>
          </p:cNvPr>
          <p:cNvSpPr>
            <a:spLocks noGrp="1"/>
          </p:cNvSpPr>
          <p:nvPr>
            <p:ph type="sldNum" sz="quarter" idx="4"/>
          </p:nvPr>
        </p:nvSpPr>
        <p:spPr>
          <a:xfrm>
            <a:off x="9707188" y="6248018"/>
            <a:ext cx="2495699" cy="620866"/>
          </a:xfrm>
          <a:prstGeom prst="rect">
            <a:avLst/>
          </a:prstGeom>
          <a:solidFill>
            <a:schemeClr val="accent2">
              <a:alpha val="92000"/>
            </a:schemeClr>
          </a:solidFill>
        </p:spPr>
        <p:txBody>
          <a:bodyPr vert="horz" lIns="457200" tIns="0" rIns="91440" bIns="45720" rtlCol="0" anchor="ctr"/>
          <a:lstStyle>
            <a:lvl1pPr algn="ct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162532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BE02389-643A-44A3-9E32-4459CAEAC3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a:t>20XX</a:t>
            </a:r>
          </a:p>
        </p:txBody>
      </p:sp>
      <p:sp>
        <p:nvSpPr>
          <p:cNvPr id="5" name="Footer Placeholder 4">
            <a:extLst>
              <a:ext uri="{FF2B5EF4-FFF2-40B4-BE49-F238E27FC236}">
                <a16:creationId xmlns:a16="http://schemas.microsoft.com/office/drawing/2014/main" id="{1E3E221A-6F27-4890-B073-7BA27B8FB5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a:t>Pitch deck</a:t>
            </a:r>
          </a:p>
        </p:txBody>
      </p:sp>
      <p:sp>
        <p:nvSpPr>
          <p:cNvPr id="6" name="Slide Number Placeholder 5">
            <a:extLst>
              <a:ext uri="{FF2B5EF4-FFF2-40B4-BE49-F238E27FC236}">
                <a16:creationId xmlns:a16="http://schemas.microsoft.com/office/drawing/2014/main" id="{40B06CAC-A122-486F-81C6-4299D83E94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a:p>
        </p:txBody>
      </p:sp>
    </p:spTree>
    <p:extLst>
      <p:ext uri="{BB962C8B-B14F-4D97-AF65-F5344CB8AC3E}">
        <p14:creationId xmlns:p14="http://schemas.microsoft.com/office/powerpoint/2010/main" val="4230113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close up of green grass&#10;">
            <a:extLst>
              <a:ext uri="{FF2B5EF4-FFF2-40B4-BE49-F238E27FC236}">
                <a16:creationId xmlns:a16="http://schemas.microsoft.com/office/drawing/2014/main" id="{2A7E6CAB-B5FF-46B8-964A-7A01020AAB15}"/>
              </a:ext>
            </a:extLst>
          </p:cNvPr>
          <p:cNvPicPr>
            <a:picLocks noGrp="1" noChangeAspect="1"/>
          </p:cNvPicPr>
          <p:nvPr>
            <p:ph type="pic" sz="quarter" idx="10"/>
          </p:nvPr>
        </p:nvPicPr>
        <p:blipFill rotWithShape="1">
          <a:blip r:embed="rId2" cstate="screen">
            <a:extLst>
              <a:ext uri="{28A0092B-C50C-407E-A947-70E740481C1C}">
                <a14:useLocalDpi xmlns:a14="http://schemas.microsoft.com/office/drawing/2010/main" val="0"/>
              </a:ext>
            </a:extLst>
          </a:blip>
          <a:srcRect/>
          <a:stretch/>
        </p:blipFill>
        <p:spPr>
          <a:xfrm>
            <a:off x="0" y="0"/>
            <a:ext cx="12192000" cy="6858000"/>
          </a:xfrm>
        </p:spPr>
      </p:pic>
      <p:sp>
        <p:nvSpPr>
          <p:cNvPr id="7" name="Title 6">
            <a:extLst>
              <a:ext uri="{FF2B5EF4-FFF2-40B4-BE49-F238E27FC236}">
                <a16:creationId xmlns:a16="http://schemas.microsoft.com/office/drawing/2014/main" id="{CF45A9EB-00FC-4DE7-8041-09649EF9B9B6}"/>
              </a:ext>
            </a:extLst>
          </p:cNvPr>
          <p:cNvSpPr>
            <a:spLocks noGrp="1"/>
          </p:cNvSpPr>
          <p:nvPr>
            <p:ph type="title"/>
          </p:nvPr>
        </p:nvSpPr>
        <p:spPr>
          <a:xfrm>
            <a:off x="-2" y="1106907"/>
            <a:ext cx="12192000" cy="3336756"/>
          </a:xfrm>
        </p:spPr>
        <p:txBody>
          <a:bodyPr/>
          <a:lstStyle/>
          <a:p>
            <a:r>
              <a:rPr lang="en-US"/>
              <a:t>How hot </a:t>
            </a:r>
            <a:r>
              <a:rPr lang="en-US" b="1" i="1" u="sng"/>
              <a:t>IS</a:t>
            </a:r>
            <a:r>
              <a:rPr lang="en-US"/>
              <a:t> the water? </a:t>
            </a:r>
            <a:br>
              <a:rPr lang="en-US"/>
            </a:br>
            <a:r>
              <a:rPr lang="en-US"/>
              <a:t>Tips for dipping A toe into Family Court work as an expert witness</a:t>
            </a:r>
          </a:p>
        </p:txBody>
      </p:sp>
      <p:sp>
        <p:nvSpPr>
          <p:cNvPr id="14" name="Text Placeholder 13">
            <a:extLst>
              <a:ext uri="{FF2B5EF4-FFF2-40B4-BE49-F238E27FC236}">
                <a16:creationId xmlns:a16="http://schemas.microsoft.com/office/drawing/2014/main" id="{ECE1E739-E339-4FB6-A10E-22AB1A0D782B}"/>
              </a:ext>
            </a:extLst>
          </p:cNvPr>
          <p:cNvSpPr>
            <a:spLocks noGrp="1"/>
          </p:cNvSpPr>
          <p:nvPr>
            <p:ph type="body" sz="quarter" idx="12"/>
          </p:nvPr>
        </p:nvSpPr>
        <p:spPr>
          <a:xfrm>
            <a:off x="-2" y="5212079"/>
            <a:ext cx="12192000" cy="1036320"/>
          </a:xfrm>
        </p:spPr>
        <p:txBody>
          <a:bodyPr/>
          <a:lstStyle/>
          <a:p>
            <a:r>
              <a:rPr lang="en-US"/>
              <a:t>Dr Alison White &amp; Dr Mair Edwards</a:t>
            </a:r>
          </a:p>
        </p:txBody>
      </p:sp>
    </p:spTree>
    <p:extLst>
      <p:ext uri="{BB962C8B-B14F-4D97-AF65-F5344CB8AC3E}">
        <p14:creationId xmlns:p14="http://schemas.microsoft.com/office/powerpoint/2010/main" val="2583275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What should experts expect of those instructing them?</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799" y="2277979"/>
            <a:ext cx="11066189" cy="4078370"/>
          </a:xfrm>
        </p:spPr>
        <p:txBody>
          <a:bodyPr/>
          <a:lstStyle/>
          <a:p>
            <a:pPr marL="342900" indent="-342900" algn="l">
              <a:buFont typeface="Arial" panose="020B0604020202020204" pitchFamily="34" charset="0"/>
              <a:buChar char="•"/>
            </a:pPr>
            <a:r>
              <a:rPr lang="en-US" sz="1800"/>
              <a:t>You will be asked to provide some basic information to begin: an up-to-date CV, hourly rates, hours needed to do the work and availability. (Do you work at LAA rates?)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You will be provided with a timescale to provide the report by – and should notify your instructing party if there could be any delay.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A “letter of instruction” will be sent to you and outline all the required information. Standard contents are set out in FPR PD25C r4.1.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You may be asked to give oral evidence at court and answer questions regarding your opinion or your area of expertise. </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10</a:t>
            </a:fld>
            <a:endParaRPr lang="en-US"/>
          </a:p>
        </p:txBody>
      </p:sp>
    </p:spTree>
    <p:extLst>
      <p:ext uri="{BB962C8B-B14F-4D97-AF65-F5344CB8AC3E}">
        <p14:creationId xmlns:p14="http://schemas.microsoft.com/office/powerpoint/2010/main" val="932308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After the Report</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692673" y="2277980"/>
            <a:ext cx="11066189" cy="4078370"/>
          </a:xfrm>
        </p:spPr>
        <p:txBody>
          <a:bodyPr/>
          <a:lstStyle/>
          <a:p>
            <a:pPr marL="342900" indent="-342900" algn="l">
              <a:buFont typeface="Arial" panose="020B0604020202020204" pitchFamily="34" charset="0"/>
              <a:buChar char="•"/>
            </a:pPr>
            <a:r>
              <a:rPr lang="en-US" sz="2000" dirty="0"/>
              <a:t>Experts can be asked written questions within 10 days of their report but only for clarification of </a:t>
            </a:r>
            <a:r>
              <a:rPr lang="en-US" sz="2000"/>
              <a:t>the report. </a:t>
            </a:r>
            <a:endParaRPr lang="en-US" sz="2000" dirty="0"/>
          </a:p>
          <a:p>
            <a:pPr marL="342900" indent="-342900" algn="l">
              <a:buFont typeface="Arial" panose="020B0604020202020204" pitchFamily="34" charset="0"/>
              <a:buChar char="•"/>
            </a:pPr>
            <a:endParaRPr lang="en-US" sz="2000" dirty="0"/>
          </a:p>
          <a:p>
            <a:pPr marL="342900" indent="-342900" algn="l">
              <a:buFont typeface="Arial" panose="020B0604020202020204" pitchFamily="34" charset="0"/>
              <a:buChar char="•"/>
            </a:pPr>
            <a:r>
              <a:rPr lang="en-US" sz="2000" dirty="0"/>
              <a:t>Experts may be directed to attend an experts’ meeting – the experts are required to identify the expert issues, agree on them if possible, and provide the court with a summary of what is agreed and what is not agreed. </a:t>
            </a:r>
          </a:p>
          <a:p>
            <a:pPr marL="342900" indent="-342900" algn="l">
              <a:buFont typeface="Arial" panose="020B0604020202020204" pitchFamily="34" charset="0"/>
              <a:buChar char="•"/>
            </a:pPr>
            <a:endParaRPr lang="en-US" sz="2000" dirty="0"/>
          </a:p>
          <a:p>
            <a:pPr marL="342900" indent="-342900" algn="l">
              <a:buFont typeface="Arial" panose="020B0604020202020204" pitchFamily="34" charset="0"/>
              <a:buChar char="•"/>
            </a:pPr>
            <a:r>
              <a:rPr lang="en-US" sz="2000" dirty="0"/>
              <a:t>Experts may ask the court for directions to assist them in carrying out their functions</a:t>
            </a:r>
            <a:r>
              <a:rPr lang="en-US" sz="1800" dirty="0"/>
              <a:t>.</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11</a:t>
            </a:fld>
            <a:endParaRPr lang="en-US"/>
          </a:p>
        </p:txBody>
      </p:sp>
    </p:spTree>
    <p:extLst>
      <p:ext uri="{BB962C8B-B14F-4D97-AF65-F5344CB8AC3E}">
        <p14:creationId xmlns:p14="http://schemas.microsoft.com/office/powerpoint/2010/main" val="911052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Part 25 questions</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692673" y="2277980"/>
            <a:ext cx="11066189" cy="4078370"/>
          </a:xfrm>
        </p:spPr>
        <p:txBody>
          <a:bodyPr/>
          <a:lstStyle/>
          <a:p>
            <a:pPr algn="l"/>
            <a:r>
              <a:rPr lang="en-US" sz="2000"/>
              <a:t>A party may put written questions about an expert's report to an expert instructed by another party, or a single joint expert. Questions must be: </a:t>
            </a:r>
          </a:p>
          <a:p>
            <a:pPr algn="l"/>
            <a:endParaRPr lang="en-US" sz="2000"/>
          </a:p>
          <a:p>
            <a:pPr marL="457200" indent="-457200" algn="l">
              <a:buAutoNum type="arabicPeriod"/>
            </a:pPr>
            <a:r>
              <a:rPr lang="en-US" sz="2000"/>
              <a:t>Proportionate; </a:t>
            </a:r>
          </a:p>
          <a:p>
            <a:pPr marL="457200" indent="-457200" algn="l">
              <a:buAutoNum type="arabicPeriod"/>
            </a:pPr>
            <a:endParaRPr lang="en-US" sz="2000"/>
          </a:p>
          <a:p>
            <a:pPr marL="457200" indent="-457200" algn="l">
              <a:buAutoNum type="arabicPeriod"/>
            </a:pPr>
            <a:r>
              <a:rPr lang="en-US" sz="2000"/>
              <a:t>Put once only </a:t>
            </a:r>
          </a:p>
          <a:p>
            <a:pPr marL="457200" indent="-457200" algn="l">
              <a:buAutoNum type="arabicPeriod"/>
            </a:pPr>
            <a:endParaRPr lang="en-US" sz="2000"/>
          </a:p>
          <a:p>
            <a:pPr marL="457200" indent="-457200" algn="l">
              <a:buAutoNum type="arabicPeriod"/>
            </a:pPr>
            <a:r>
              <a:rPr lang="en-US" sz="2000"/>
              <a:t>Put within 10 days beginning with the date on which the expert's report was served; </a:t>
            </a:r>
          </a:p>
          <a:p>
            <a:pPr marL="457200" indent="-457200" algn="l">
              <a:buAutoNum type="arabicPeriod"/>
            </a:pPr>
            <a:endParaRPr lang="en-US" sz="2000"/>
          </a:p>
          <a:p>
            <a:pPr marL="457200" indent="-457200" algn="l">
              <a:buAutoNum type="arabicPeriod"/>
            </a:pPr>
            <a:r>
              <a:rPr lang="en-US" sz="2000"/>
              <a:t>For the purpose only of clarification of the report; </a:t>
            </a:r>
          </a:p>
          <a:p>
            <a:pPr marL="457200" indent="-457200" algn="l">
              <a:buAutoNum type="arabicPeriod"/>
            </a:pPr>
            <a:endParaRPr lang="en-US" sz="2000"/>
          </a:p>
          <a:p>
            <a:pPr marL="457200" indent="-457200" algn="l">
              <a:buAutoNum type="arabicPeriod"/>
            </a:pPr>
            <a:r>
              <a:rPr lang="en-US" sz="2000"/>
              <a:t>Copied and sent to other parties at the same time as they are sent to the expert.</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12</a:t>
            </a:fld>
            <a:endParaRPr lang="en-US"/>
          </a:p>
        </p:txBody>
      </p:sp>
    </p:spTree>
    <p:extLst>
      <p:ext uri="{BB962C8B-B14F-4D97-AF65-F5344CB8AC3E}">
        <p14:creationId xmlns:p14="http://schemas.microsoft.com/office/powerpoint/2010/main" val="53057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Expert responses</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692673" y="2277980"/>
            <a:ext cx="11066189" cy="4078370"/>
          </a:xfrm>
        </p:spPr>
        <p:txBody>
          <a:bodyPr/>
          <a:lstStyle/>
          <a:p>
            <a:pPr algn="l"/>
            <a:r>
              <a:rPr lang="en-US" sz="2000"/>
              <a:t>Responses to questions: </a:t>
            </a:r>
          </a:p>
          <a:p>
            <a:pPr algn="l"/>
            <a:endParaRPr lang="en-US" sz="2000"/>
          </a:p>
          <a:p>
            <a:pPr marL="342900" indent="-342900" algn="l">
              <a:buFontTx/>
              <a:buChar char="-"/>
            </a:pPr>
            <a:r>
              <a:rPr lang="en-US" sz="2000"/>
              <a:t>must be given within the timetable specified by the Court; and </a:t>
            </a:r>
          </a:p>
          <a:p>
            <a:pPr marL="342900" indent="-342900" algn="l">
              <a:buFontTx/>
              <a:buChar char="-"/>
            </a:pPr>
            <a:endParaRPr lang="en-US" sz="2000"/>
          </a:p>
          <a:p>
            <a:pPr marL="342900" indent="-342900" algn="l">
              <a:buFontTx/>
              <a:buChar char="-"/>
            </a:pPr>
            <a:r>
              <a:rPr lang="en-US" sz="2000"/>
              <a:t>are treated as part of the expert's report. </a:t>
            </a:r>
          </a:p>
          <a:p>
            <a:pPr algn="l"/>
            <a:endParaRPr lang="en-US" sz="2000"/>
          </a:p>
          <a:p>
            <a:pPr algn="l"/>
            <a:r>
              <a:rPr lang="en-US" sz="2000"/>
              <a:t>Where a party has put a written question to an expert instructed by another party; and the expert does not answer that question, the Court may: </a:t>
            </a:r>
          </a:p>
          <a:p>
            <a:pPr algn="l"/>
            <a:endParaRPr lang="en-US" sz="2000"/>
          </a:p>
          <a:p>
            <a:pPr marL="342900" indent="-342900" algn="l">
              <a:buFont typeface="Arial" panose="020B0604020202020204" pitchFamily="34" charset="0"/>
              <a:buChar char="•"/>
            </a:pPr>
            <a:r>
              <a:rPr lang="en-US" sz="2000"/>
              <a:t>Not allow the instructing party to rely on the expert’s evidence that the party may not rely on the evidence of that expert; and/or </a:t>
            </a:r>
          </a:p>
          <a:p>
            <a:pPr marL="342900" indent="-342900" algn="l">
              <a:buFont typeface="Arial" panose="020B0604020202020204" pitchFamily="34" charset="0"/>
              <a:buChar char="•"/>
            </a:pPr>
            <a:endParaRPr lang="en-US" sz="2000"/>
          </a:p>
          <a:p>
            <a:pPr marL="342900" indent="-342900" algn="l">
              <a:buFont typeface="Arial" panose="020B0604020202020204" pitchFamily="34" charset="0"/>
              <a:buChar char="•"/>
            </a:pPr>
            <a:r>
              <a:rPr lang="en-US" sz="2000"/>
              <a:t>Not allow the instructing party to recover the expert’s fees and expenses.</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13</a:t>
            </a:fld>
            <a:endParaRPr lang="en-US"/>
          </a:p>
        </p:txBody>
      </p:sp>
    </p:spTree>
    <p:extLst>
      <p:ext uri="{BB962C8B-B14F-4D97-AF65-F5344CB8AC3E}">
        <p14:creationId xmlns:p14="http://schemas.microsoft.com/office/powerpoint/2010/main" val="1284362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Giving Evidence</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692673" y="2277980"/>
            <a:ext cx="11066189" cy="4078370"/>
          </a:xfrm>
        </p:spPr>
        <p:txBody>
          <a:bodyPr/>
          <a:lstStyle/>
          <a:p>
            <a:pPr marL="342900" indent="-342900" algn="l">
              <a:buFont typeface="Arial" panose="020B0604020202020204" pitchFamily="34" charset="0"/>
              <a:buChar char="•"/>
            </a:pPr>
            <a:r>
              <a:rPr lang="en-GB" sz="2000"/>
              <a:t>It really isn’t that bad!</a:t>
            </a:r>
          </a:p>
          <a:p>
            <a:pPr marL="342900" indent="-342900" algn="l">
              <a:buFont typeface="Arial" panose="020B0604020202020204" pitchFamily="34" charset="0"/>
              <a:buChar char="•"/>
            </a:pPr>
            <a:endParaRPr lang="en-GB" sz="2000"/>
          </a:p>
          <a:p>
            <a:pPr marL="342900" indent="-342900" algn="l">
              <a:buFont typeface="Arial" panose="020B0604020202020204" pitchFamily="34" charset="0"/>
              <a:buChar char="•"/>
            </a:pPr>
            <a:r>
              <a:rPr lang="en-GB" sz="2000"/>
              <a:t>Judges and Barristers are human too!</a:t>
            </a:r>
          </a:p>
          <a:p>
            <a:pPr marL="342900" indent="-342900" algn="l">
              <a:buFont typeface="Arial" panose="020B0604020202020204" pitchFamily="34" charset="0"/>
              <a:buChar char="•"/>
            </a:pPr>
            <a:endParaRPr lang="en-GB" sz="2000"/>
          </a:p>
          <a:p>
            <a:pPr marL="342900" indent="-342900" algn="l">
              <a:buFont typeface="Arial" panose="020B0604020202020204" pitchFamily="34" charset="0"/>
              <a:buChar char="•"/>
            </a:pPr>
            <a:r>
              <a:rPr lang="en-GB" sz="2000"/>
              <a:t>You are NOT the person on Trial, you are there as an Advisor to the Judge;</a:t>
            </a:r>
          </a:p>
          <a:p>
            <a:pPr marL="342900" indent="-342900" algn="l">
              <a:buFont typeface="Arial" panose="020B0604020202020204" pitchFamily="34" charset="0"/>
              <a:buChar char="•"/>
            </a:pPr>
            <a:endParaRPr lang="en-GB" sz="2000"/>
          </a:p>
          <a:p>
            <a:pPr marL="342900" indent="-342900" algn="l">
              <a:buFont typeface="Arial" panose="020B0604020202020204" pitchFamily="34" charset="0"/>
              <a:buChar char="•"/>
            </a:pPr>
            <a:r>
              <a:rPr lang="en-GB" sz="2000"/>
              <a:t>In reality, you will not be called to give evidence in the vast majority of cases.</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14</a:t>
            </a:fld>
            <a:endParaRPr lang="en-US"/>
          </a:p>
        </p:txBody>
      </p:sp>
    </p:spTree>
    <p:extLst>
      <p:ext uri="{BB962C8B-B14F-4D97-AF65-F5344CB8AC3E}">
        <p14:creationId xmlns:p14="http://schemas.microsoft.com/office/powerpoint/2010/main" val="1413275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3C1A-4257-C085-60A6-F0FB733345F5}"/>
              </a:ext>
            </a:extLst>
          </p:cNvPr>
          <p:cNvSpPr>
            <a:spLocks noGrp="1"/>
          </p:cNvSpPr>
          <p:nvPr>
            <p:ph type="title"/>
          </p:nvPr>
        </p:nvSpPr>
        <p:spPr/>
        <p:txBody>
          <a:bodyPr/>
          <a:lstStyle/>
          <a:p>
            <a:r>
              <a:rPr lang="en-US"/>
              <a:t>Pre substantive hearing</a:t>
            </a:r>
            <a:endParaRPr lang="en-GB"/>
          </a:p>
        </p:txBody>
      </p:sp>
      <p:sp>
        <p:nvSpPr>
          <p:cNvPr id="7" name="Text Placeholder 6">
            <a:extLst>
              <a:ext uri="{FF2B5EF4-FFF2-40B4-BE49-F238E27FC236}">
                <a16:creationId xmlns:a16="http://schemas.microsoft.com/office/drawing/2014/main" id="{4DA89413-BB29-1475-81B5-60CC4B058085}"/>
              </a:ext>
            </a:extLst>
          </p:cNvPr>
          <p:cNvSpPr>
            <a:spLocks noGrp="1"/>
          </p:cNvSpPr>
          <p:nvPr>
            <p:ph type="body" sz="quarter" idx="16"/>
          </p:nvPr>
        </p:nvSpPr>
        <p:spPr>
          <a:xfrm>
            <a:off x="740800" y="2568679"/>
            <a:ext cx="2351446" cy="491509"/>
          </a:xfrm>
        </p:spPr>
        <p:txBody>
          <a:bodyPr/>
          <a:lstStyle/>
          <a:p>
            <a:pPr algn="l"/>
            <a:r>
              <a:rPr lang="en-US"/>
              <a:t>Ask for:</a:t>
            </a:r>
            <a:endParaRPr lang="en-GB"/>
          </a:p>
        </p:txBody>
      </p:sp>
      <p:sp>
        <p:nvSpPr>
          <p:cNvPr id="8" name="Text Placeholder 7">
            <a:extLst>
              <a:ext uri="{FF2B5EF4-FFF2-40B4-BE49-F238E27FC236}">
                <a16:creationId xmlns:a16="http://schemas.microsoft.com/office/drawing/2014/main" id="{FAE6F31B-90A3-4308-C5FE-9AF5D4B9F8F1}"/>
              </a:ext>
            </a:extLst>
          </p:cNvPr>
          <p:cNvSpPr>
            <a:spLocks noGrp="1"/>
          </p:cNvSpPr>
          <p:nvPr>
            <p:ph type="body" sz="quarter" idx="12"/>
          </p:nvPr>
        </p:nvSpPr>
        <p:spPr>
          <a:xfrm>
            <a:off x="740799" y="3288633"/>
            <a:ext cx="5147801" cy="2451956"/>
          </a:xfrm>
        </p:spPr>
        <p:txBody>
          <a:bodyPr/>
          <a:lstStyle/>
          <a:p>
            <a:pPr marL="285750" indent="-285750" algn="l">
              <a:buFont typeface="Arial" panose="020B0604020202020204" pitchFamily="34" charset="0"/>
              <a:buChar char="•"/>
            </a:pPr>
            <a:r>
              <a:rPr lang="en-US" sz="1800"/>
              <a:t>Parties to identify substantive issues;</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Where possible, experts of the same discipline to give evidence on the same day;</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Where all experts agree but a party does not accept the agreed opinion;</a:t>
            </a:r>
            <a:endParaRPr lang="en-GB" sz="1800"/>
          </a:p>
        </p:txBody>
      </p:sp>
      <p:sp>
        <p:nvSpPr>
          <p:cNvPr id="11" name="Text Placeholder 10">
            <a:extLst>
              <a:ext uri="{FF2B5EF4-FFF2-40B4-BE49-F238E27FC236}">
                <a16:creationId xmlns:a16="http://schemas.microsoft.com/office/drawing/2014/main" id="{7080375A-79D7-60B1-8A76-CD69302C9374}"/>
              </a:ext>
            </a:extLst>
          </p:cNvPr>
          <p:cNvSpPr>
            <a:spLocks noGrp="1"/>
          </p:cNvSpPr>
          <p:nvPr>
            <p:ph type="body" sz="quarter" idx="20"/>
          </p:nvPr>
        </p:nvSpPr>
        <p:spPr>
          <a:xfrm>
            <a:off x="6303400" y="2576204"/>
            <a:ext cx="2351446" cy="491509"/>
          </a:xfrm>
        </p:spPr>
        <p:txBody>
          <a:bodyPr/>
          <a:lstStyle/>
          <a:p>
            <a:pPr algn="l"/>
            <a:r>
              <a:rPr lang="en-US"/>
              <a:t>Check:</a:t>
            </a:r>
            <a:endParaRPr lang="en-GB"/>
          </a:p>
        </p:txBody>
      </p:sp>
      <p:sp>
        <p:nvSpPr>
          <p:cNvPr id="12" name="Text Placeholder 11">
            <a:extLst>
              <a:ext uri="{FF2B5EF4-FFF2-40B4-BE49-F238E27FC236}">
                <a16:creationId xmlns:a16="http://schemas.microsoft.com/office/drawing/2014/main" id="{86034228-FD8A-F538-E1A0-8588CAD5FFAF}"/>
              </a:ext>
            </a:extLst>
          </p:cNvPr>
          <p:cNvSpPr>
            <a:spLocks noGrp="1"/>
          </p:cNvSpPr>
          <p:nvPr>
            <p:ph type="body" sz="quarter" idx="19"/>
          </p:nvPr>
        </p:nvSpPr>
        <p:spPr>
          <a:xfrm>
            <a:off x="6303399" y="3288633"/>
            <a:ext cx="5147801" cy="2451955"/>
          </a:xfrm>
        </p:spPr>
        <p:txBody>
          <a:bodyPr/>
          <a:lstStyle/>
          <a:p>
            <a:pPr marL="285750" indent="-285750" algn="l">
              <a:buFont typeface="Arial" panose="020B0604020202020204" pitchFamily="34" charset="0"/>
              <a:buChar char="•"/>
            </a:pPr>
            <a:r>
              <a:rPr lang="en-US" sz="1800"/>
              <a:t>Is there any conflict of interest?</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Is the work required within your expertise?</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Can the relevant work be carried out within the expected timetable?</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Will there be an exceptional need for a witness summons?</a:t>
            </a:r>
            <a:endParaRPr lang="en-GB" sz="1800"/>
          </a:p>
        </p:txBody>
      </p:sp>
      <p:sp>
        <p:nvSpPr>
          <p:cNvPr id="17" name="Slide Number Placeholder 16">
            <a:extLst>
              <a:ext uri="{FF2B5EF4-FFF2-40B4-BE49-F238E27FC236}">
                <a16:creationId xmlns:a16="http://schemas.microsoft.com/office/drawing/2014/main" id="{4797047A-1C67-A94A-FAB6-BE60BCC1CC07}"/>
              </a:ext>
            </a:extLst>
          </p:cNvPr>
          <p:cNvSpPr>
            <a:spLocks noGrp="1"/>
          </p:cNvSpPr>
          <p:nvPr>
            <p:ph type="sldNum" sz="quarter" idx="4"/>
          </p:nvPr>
        </p:nvSpPr>
        <p:spPr/>
        <p:txBody>
          <a:bodyPr/>
          <a:lstStyle/>
          <a:p>
            <a:fld id="{EA87306C-81BA-4795-A5CA-9392456A8C1E}" type="slidenum">
              <a:rPr lang="en-US" smtClean="0"/>
              <a:pPr/>
              <a:t>15</a:t>
            </a:fld>
            <a:endParaRPr lang="en-US"/>
          </a:p>
        </p:txBody>
      </p:sp>
    </p:spTree>
    <p:extLst>
      <p:ext uri="{BB962C8B-B14F-4D97-AF65-F5344CB8AC3E}">
        <p14:creationId xmlns:p14="http://schemas.microsoft.com/office/powerpoint/2010/main" val="4215779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3C1A-4257-C085-60A6-F0FB733345F5}"/>
              </a:ext>
            </a:extLst>
          </p:cNvPr>
          <p:cNvSpPr>
            <a:spLocks noGrp="1"/>
          </p:cNvSpPr>
          <p:nvPr>
            <p:ph type="title"/>
          </p:nvPr>
        </p:nvSpPr>
        <p:spPr/>
        <p:txBody>
          <a:bodyPr/>
          <a:lstStyle/>
          <a:p>
            <a:r>
              <a:rPr lang="en-US"/>
              <a:t>The court hearing</a:t>
            </a:r>
            <a:endParaRPr lang="en-GB"/>
          </a:p>
        </p:txBody>
      </p:sp>
      <p:sp>
        <p:nvSpPr>
          <p:cNvPr id="7" name="Text Placeholder 6">
            <a:extLst>
              <a:ext uri="{FF2B5EF4-FFF2-40B4-BE49-F238E27FC236}">
                <a16:creationId xmlns:a16="http://schemas.microsoft.com/office/drawing/2014/main" id="{4DA89413-BB29-1475-81B5-60CC4B058085}"/>
              </a:ext>
            </a:extLst>
          </p:cNvPr>
          <p:cNvSpPr>
            <a:spLocks noGrp="1"/>
          </p:cNvSpPr>
          <p:nvPr>
            <p:ph type="body" sz="quarter" idx="16"/>
          </p:nvPr>
        </p:nvSpPr>
        <p:spPr>
          <a:xfrm>
            <a:off x="740799" y="2568679"/>
            <a:ext cx="3045138" cy="499034"/>
          </a:xfrm>
        </p:spPr>
        <p:txBody>
          <a:bodyPr/>
          <a:lstStyle/>
          <a:p>
            <a:pPr algn="l"/>
            <a:r>
              <a:rPr lang="en-US"/>
              <a:t>Questions to expect:</a:t>
            </a:r>
            <a:endParaRPr lang="en-GB"/>
          </a:p>
        </p:txBody>
      </p:sp>
      <p:sp>
        <p:nvSpPr>
          <p:cNvPr id="8" name="Text Placeholder 7">
            <a:extLst>
              <a:ext uri="{FF2B5EF4-FFF2-40B4-BE49-F238E27FC236}">
                <a16:creationId xmlns:a16="http://schemas.microsoft.com/office/drawing/2014/main" id="{FAE6F31B-90A3-4308-C5FE-9AF5D4B9F8F1}"/>
              </a:ext>
            </a:extLst>
          </p:cNvPr>
          <p:cNvSpPr>
            <a:spLocks noGrp="1"/>
          </p:cNvSpPr>
          <p:nvPr>
            <p:ph type="body" sz="quarter" idx="12"/>
          </p:nvPr>
        </p:nvSpPr>
        <p:spPr>
          <a:xfrm>
            <a:off x="740799" y="3288633"/>
            <a:ext cx="5147801" cy="2451956"/>
          </a:xfrm>
        </p:spPr>
        <p:txBody>
          <a:bodyPr/>
          <a:lstStyle/>
          <a:p>
            <a:pPr marL="285750" indent="-285750" algn="l">
              <a:buFont typeface="Arial" panose="020B0604020202020204" pitchFamily="34" charset="0"/>
              <a:buChar char="•"/>
            </a:pPr>
            <a:r>
              <a:rPr lang="en-US" sz="1800"/>
              <a:t>Who you are, what your expertise and experiences are?</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How confident you are in your opinion?</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How recent or subsequent events affect your conclusions?</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Whether you see any need for further assessment(s) based on new information?</a:t>
            </a:r>
            <a:endParaRPr lang="en-GB" sz="1800"/>
          </a:p>
        </p:txBody>
      </p:sp>
      <p:sp>
        <p:nvSpPr>
          <p:cNvPr id="11" name="Text Placeholder 10">
            <a:extLst>
              <a:ext uri="{FF2B5EF4-FFF2-40B4-BE49-F238E27FC236}">
                <a16:creationId xmlns:a16="http://schemas.microsoft.com/office/drawing/2014/main" id="{7080375A-79D7-60B1-8A76-CD69302C9374}"/>
              </a:ext>
            </a:extLst>
          </p:cNvPr>
          <p:cNvSpPr>
            <a:spLocks noGrp="1"/>
          </p:cNvSpPr>
          <p:nvPr>
            <p:ph type="body" sz="quarter" idx="20"/>
          </p:nvPr>
        </p:nvSpPr>
        <p:spPr>
          <a:xfrm>
            <a:off x="6303400" y="2576204"/>
            <a:ext cx="2351446" cy="491509"/>
          </a:xfrm>
        </p:spPr>
        <p:txBody>
          <a:bodyPr/>
          <a:lstStyle/>
          <a:p>
            <a:pPr algn="l"/>
            <a:r>
              <a:rPr lang="en-US"/>
              <a:t>Watch out for:</a:t>
            </a:r>
            <a:endParaRPr lang="en-GB"/>
          </a:p>
        </p:txBody>
      </p:sp>
      <p:sp>
        <p:nvSpPr>
          <p:cNvPr id="12" name="Text Placeholder 11">
            <a:extLst>
              <a:ext uri="{FF2B5EF4-FFF2-40B4-BE49-F238E27FC236}">
                <a16:creationId xmlns:a16="http://schemas.microsoft.com/office/drawing/2014/main" id="{86034228-FD8A-F538-E1A0-8588CAD5FFAF}"/>
              </a:ext>
            </a:extLst>
          </p:cNvPr>
          <p:cNvSpPr>
            <a:spLocks noGrp="1"/>
          </p:cNvSpPr>
          <p:nvPr>
            <p:ph type="body" sz="quarter" idx="19"/>
          </p:nvPr>
        </p:nvSpPr>
        <p:spPr>
          <a:xfrm>
            <a:off x="6303399" y="3288633"/>
            <a:ext cx="5147801" cy="2451955"/>
          </a:xfrm>
        </p:spPr>
        <p:txBody>
          <a:bodyPr/>
          <a:lstStyle/>
          <a:p>
            <a:pPr marL="285750" indent="-285750" algn="l">
              <a:buFont typeface="Arial" panose="020B0604020202020204" pitchFamily="34" charset="0"/>
              <a:buChar char="•"/>
            </a:pPr>
            <a:r>
              <a:rPr lang="en-US" sz="1800"/>
              <a:t>Answering questions outside of your expertise;</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Relying on research which is subject to challenge;</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Over-reliance on unproven allegations;</a:t>
            </a:r>
          </a:p>
          <a:p>
            <a:pPr marL="285750" indent="-285750" algn="l">
              <a:buFont typeface="Arial" panose="020B0604020202020204" pitchFamily="34" charset="0"/>
              <a:buChar char="•"/>
            </a:pPr>
            <a:endParaRPr lang="en-US" sz="1800"/>
          </a:p>
          <a:p>
            <a:pPr marL="285750" indent="-285750" algn="l">
              <a:buFont typeface="Arial" panose="020B0604020202020204" pitchFamily="34" charset="0"/>
              <a:buChar char="•"/>
            </a:pPr>
            <a:r>
              <a:rPr lang="en-US" sz="1800"/>
              <a:t>Giving overly complex answers;</a:t>
            </a:r>
            <a:endParaRPr lang="en-GB" sz="1800"/>
          </a:p>
        </p:txBody>
      </p:sp>
      <p:sp>
        <p:nvSpPr>
          <p:cNvPr id="17" name="Slide Number Placeholder 16">
            <a:extLst>
              <a:ext uri="{FF2B5EF4-FFF2-40B4-BE49-F238E27FC236}">
                <a16:creationId xmlns:a16="http://schemas.microsoft.com/office/drawing/2014/main" id="{4797047A-1C67-A94A-FAB6-BE60BCC1CC07}"/>
              </a:ext>
            </a:extLst>
          </p:cNvPr>
          <p:cNvSpPr>
            <a:spLocks noGrp="1"/>
          </p:cNvSpPr>
          <p:nvPr>
            <p:ph type="sldNum" sz="quarter" idx="4"/>
          </p:nvPr>
        </p:nvSpPr>
        <p:spPr/>
        <p:txBody>
          <a:bodyPr/>
          <a:lstStyle/>
          <a:p>
            <a:fld id="{EA87306C-81BA-4795-A5CA-9392456A8C1E}" type="slidenum">
              <a:rPr lang="en-US" smtClean="0"/>
              <a:pPr/>
              <a:t>16</a:t>
            </a:fld>
            <a:endParaRPr lang="en-US"/>
          </a:p>
        </p:txBody>
      </p:sp>
    </p:spTree>
    <p:extLst>
      <p:ext uri="{BB962C8B-B14F-4D97-AF65-F5344CB8AC3E}">
        <p14:creationId xmlns:p14="http://schemas.microsoft.com/office/powerpoint/2010/main" val="3346182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Dos and don’ts of giving evidence</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692673" y="2277979"/>
            <a:ext cx="11066189" cy="4078371"/>
          </a:xfrm>
        </p:spPr>
        <p:txBody>
          <a:bodyPr/>
          <a:lstStyle/>
          <a:p>
            <a:pPr marL="342900" indent="-342900" algn="l">
              <a:buFont typeface="Arial" panose="020B0604020202020204" pitchFamily="34" charset="0"/>
              <a:buChar char="•"/>
            </a:pPr>
            <a:r>
              <a:rPr lang="en-US" sz="1800"/>
              <a:t>Always re-read your own report prior to giving evidence</a:t>
            </a:r>
            <a:r>
              <a:rPr lang="en-GB" sz="1800"/>
              <a:t> and be familiar with the contents, including any research you might be reliant on</a:t>
            </a:r>
            <a:r>
              <a:rPr lang="en-US" sz="1800"/>
              <a:t>; </a:t>
            </a:r>
          </a:p>
          <a:p>
            <a:pPr marL="342900" indent="-342900" algn="l">
              <a:buFont typeface="Arial" panose="020B0604020202020204" pitchFamily="34" charset="0"/>
              <a:buChar char="•"/>
            </a:pPr>
            <a:endParaRPr lang="en-US" sz="900">
              <a:highlight>
                <a:srgbClr val="FFFF00"/>
              </a:highlight>
            </a:endParaRPr>
          </a:p>
          <a:p>
            <a:pPr marL="342900" indent="-342900" algn="l">
              <a:buFont typeface="Arial" panose="020B0604020202020204" pitchFamily="34" charset="0"/>
              <a:buChar char="•"/>
            </a:pPr>
            <a:r>
              <a:rPr lang="en-US" sz="1800"/>
              <a:t>Do ask for the latest copy of the Court bundle (Final Hearing / Fact Finding Hearing version) </a:t>
            </a:r>
            <a:r>
              <a:rPr lang="en-GB" sz="1800"/>
              <a:t>and make sure that you can access this </a:t>
            </a:r>
            <a:r>
              <a:rPr lang="en-US" sz="1800"/>
              <a:t>if giving evidence remotely;</a:t>
            </a:r>
          </a:p>
          <a:p>
            <a:pPr algn="l"/>
            <a:endParaRPr lang="en-US" sz="900"/>
          </a:p>
          <a:p>
            <a:pPr marL="342900" indent="-342900" algn="l">
              <a:buFont typeface="Arial" panose="020B0604020202020204" pitchFamily="34" charset="0"/>
              <a:buChar char="•"/>
            </a:pPr>
            <a:r>
              <a:rPr lang="en-US" sz="1800"/>
              <a:t>Be aware that the Court will always be on guard against the over-dogmatic expert, the expert whose reputation is at stake, or the expert who has developed a scientific prejudice; </a:t>
            </a:r>
          </a:p>
          <a:p>
            <a:pPr marL="342900" indent="-342900" algn="l">
              <a:buFont typeface="Arial" panose="020B0604020202020204" pitchFamily="34" charset="0"/>
              <a:buChar char="•"/>
            </a:pPr>
            <a:endParaRPr lang="en-US" sz="900"/>
          </a:p>
          <a:p>
            <a:pPr marL="342900" indent="-342900" algn="l">
              <a:buFont typeface="Arial" panose="020B0604020202020204" pitchFamily="34" charset="0"/>
              <a:buChar char="•"/>
            </a:pPr>
            <a:r>
              <a:rPr lang="en-US" sz="1800"/>
              <a:t>Take your time and ask advocates to repeat their question if need be; </a:t>
            </a:r>
          </a:p>
          <a:p>
            <a:pPr marL="342900" indent="-342900" algn="l">
              <a:buFont typeface="Arial" panose="020B0604020202020204" pitchFamily="34" charset="0"/>
              <a:buChar char="•"/>
            </a:pPr>
            <a:endParaRPr lang="en-US" sz="900"/>
          </a:p>
          <a:p>
            <a:pPr marL="342900" indent="-342900" algn="l">
              <a:buFont typeface="Arial" panose="020B0604020202020204" pitchFamily="34" charset="0"/>
              <a:buChar char="•"/>
            </a:pPr>
            <a:r>
              <a:rPr lang="en-US" sz="1800"/>
              <a:t>Ask for a break if needed; </a:t>
            </a:r>
          </a:p>
          <a:p>
            <a:pPr marL="342900" indent="-342900" algn="l">
              <a:buFont typeface="Arial" panose="020B0604020202020204" pitchFamily="34" charset="0"/>
              <a:buChar char="•"/>
            </a:pPr>
            <a:endParaRPr lang="en-US" sz="900"/>
          </a:p>
          <a:p>
            <a:pPr marL="342900" indent="-342900" algn="l">
              <a:buFont typeface="Arial" panose="020B0604020202020204" pitchFamily="34" charset="0"/>
              <a:buChar char="•"/>
            </a:pPr>
            <a:r>
              <a:rPr lang="en-US" sz="1800"/>
              <a:t>Be reflective and prepared to shift your position if you have changed your opinion; </a:t>
            </a:r>
          </a:p>
          <a:p>
            <a:pPr marL="342900" indent="-342900" algn="l">
              <a:buFont typeface="Arial" panose="020B0604020202020204" pitchFamily="34" charset="0"/>
              <a:buChar char="•"/>
            </a:pPr>
            <a:endParaRPr lang="en-US" sz="900"/>
          </a:p>
          <a:p>
            <a:pPr marL="342900" indent="-342900" algn="l">
              <a:buFont typeface="Arial" panose="020B0604020202020204" pitchFamily="34" charset="0"/>
              <a:buChar char="•"/>
            </a:pPr>
            <a:r>
              <a:rPr lang="en-US" sz="1800"/>
              <a:t>You are the expert. If a question doesn’t make sense that’s probably because it’s a bad question; </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17</a:t>
            </a:fld>
            <a:endParaRPr lang="en-US"/>
          </a:p>
        </p:txBody>
      </p:sp>
    </p:spTree>
    <p:extLst>
      <p:ext uri="{BB962C8B-B14F-4D97-AF65-F5344CB8AC3E}">
        <p14:creationId xmlns:p14="http://schemas.microsoft.com/office/powerpoint/2010/main" val="1451365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708534C-11BF-3ADF-FC55-4DBF19A4AB0C}"/>
              </a:ext>
            </a:extLst>
          </p:cNvPr>
          <p:cNvSpPr>
            <a:spLocks noGrp="1"/>
          </p:cNvSpPr>
          <p:nvPr>
            <p:ph type="body" sz="quarter" idx="12"/>
          </p:nvPr>
        </p:nvSpPr>
        <p:spPr>
          <a:xfrm>
            <a:off x="481263" y="939567"/>
            <a:ext cx="11293641" cy="5184396"/>
          </a:xfrm>
        </p:spPr>
        <p:txBody>
          <a:bodyPr/>
          <a:lstStyle/>
          <a:p>
            <a:pPr marL="285750" indent="-285750">
              <a:buFont typeface="Arial" panose="020B0604020202020204" pitchFamily="34" charset="0"/>
              <a:buChar char="•"/>
            </a:pPr>
            <a:r>
              <a:rPr lang="en-US" sz="1800"/>
              <a:t>You are there to help the Court as much as you can, but you are just one piece of the jigsaw;</a:t>
            </a:r>
          </a:p>
          <a:p>
            <a:endParaRPr lang="en-US" sz="900"/>
          </a:p>
          <a:p>
            <a:pPr marL="285750" indent="-285750">
              <a:buFont typeface="Arial" panose="020B0604020202020204" pitchFamily="34" charset="0"/>
              <a:buChar char="•"/>
            </a:pPr>
            <a:r>
              <a:rPr lang="en-US" sz="1800"/>
              <a:t>It is not uncommon for the court or one of the parties to request a copy of the research referred to, or a copy of notes taken in particular circumstance. So be aware of these potential requests and have the digital copies or the hard copy notes available; </a:t>
            </a:r>
            <a:endParaRPr lang="en-US" sz="900"/>
          </a:p>
          <a:p>
            <a:endParaRPr lang="en-US" sz="900"/>
          </a:p>
          <a:p>
            <a:pPr marL="285750" indent="-285750">
              <a:buFont typeface="Arial" panose="020B0604020202020204" pitchFamily="34" charset="0"/>
              <a:buChar char="•"/>
            </a:pPr>
            <a:r>
              <a:rPr lang="en-US" sz="1800"/>
              <a:t>Be calm and don’t rise or respond to the aggressive or disrespectful advocate; </a:t>
            </a:r>
          </a:p>
          <a:p>
            <a:endParaRPr lang="en-US" sz="900"/>
          </a:p>
          <a:p>
            <a:pPr marL="285750" indent="-285750">
              <a:buFont typeface="Arial" panose="020B0604020202020204" pitchFamily="34" charset="0"/>
              <a:buChar char="•"/>
            </a:pPr>
            <a:r>
              <a:rPr lang="en-US" sz="1800"/>
              <a:t>Don’t presume you know why you are being asked a particular question or line of questions; </a:t>
            </a:r>
          </a:p>
          <a:p>
            <a:pPr marL="285750" indent="-285750">
              <a:buFont typeface="Arial" panose="020B0604020202020204" pitchFamily="34" charset="0"/>
              <a:buChar char="•"/>
            </a:pPr>
            <a:endParaRPr lang="en-US" sz="900"/>
          </a:p>
          <a:p>
            <a:pPr marL="285750" indent="-285750">
              <a:buFont typeface="Arial" panose="020B0604020202020204" pitchFamily="34" charset="0"/>
              <a:buChar char="•"/>
            </a:pPr>
            <a:r>
              <a:rPr lang="en-US" sz="1800"/>
              <a:t>Don’t presume that the Judge/ Parties ‘gets it’, sometimes you have to spell things out as if you were addressing a child / member of the public, very simple language, simple concepts, and use analogies; </a:t>
            </a:r>
          </a:p>
          <a:p>
            <a:pPr marL="285750" indent="-285750">
              <a:buFont typeface="Arial" panose="020B0604020202020204" pitchFamily="34" charset="0"/>
              <a:buChar char="•"/>
            </a:pPr>
            <a:endParaRPr lang="en-US" sz="900"/>
          </a:p>
          <a:p>
            <a:pPr marL="285750" indent="-285750">
              <a:buFont typeface="Arial" panose="020B0604020202020204" pitchFamily="34" charset="0"/>
              <a:buChar char="•"/>
            </a:pPr>
            <a:r>
              <a:rPr lang="en-US" sz="1800"/>
              <a:t>Be polite, be kind, don’t get angry or show frustration if it can be avoided. These are difficult cases with very sad vulnerable individuals. The underlying stress on the Judge, Advocates or parties may not be obvious to you.</a:t>
            </a:r>
            <a:endParaRPr lang="en-GB" sz="1800"/>
          </a:p>
        </p:txBody>
      </p:sp>
      <p:sp>
        <p:nvSpPr>
          <p:cNvPr id="7" name="Slide Number Placeholder 6">
            <a:extLst>
              <a:ext uri="{FF2B5EF4-FFF2-40B4-BE49-F238E27FC236}">
                <a16:creationId xmlns:a16="http://schemas.microsoft.com/office/drawing/2014/main" id="{431464F3-E9CC-BDA0-258B-6FE15FDFD451}"/>
              </a:ext>
            </a:extLst>
          </p:cNvPr>
          <p:cNvSpPr>
            <a:spLocks noGrp="1"/>
          </p:cNvSpPr>
          <p:nvPr>
            <p:ph type="sldNum" sz="quarter" idx="4"/>
          </p:nvPr>
        </p:nvSpPr>
        <p:spPr/>
        <p:txBody>
          <a:bodyPr/>
          <a:lstStyle/>
          <a:p>
            <a:fld id="{EA87306C-81BA-4795-A5CA-9392456A8C1E}" type="slidenum">
              <a:rPr lang="en-US" smtClean="0"/>
              <a:pPr/>
              <a:t>18</a:t>
            </a:fld>
            <a:endParaRPr lang="en-US"/>
          </a:p>
        </p:txBody>
      </p:sp>
    </p:spTree>
    <p:extLst>
      <p:ext uri="{BB962C8B-B14F-4D97-AF65-F5344CB8AC3E}">
        <p14:creationId xmlns:p14="http://schemas.microsoft.com/office/powerpoint/2010/main" val="4011204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br>
              <a:rPr lang="en-US"/>
            </a:br>
            <a:br>
              <a:rPr lang="en-US"/>
            </a:br>
            <a:r>
              <a:rPr lang="en-US"/>
              <a:t>Key Failings in Expert Evidence as highlighted in recent case law</a:t>
            </a:r>
            <a:br>
              <a:rPr lang="en-US"/>
            </a:br>
            <a:r>
              <a:rPr lang="en-US" sz="1800" cap="none"/>
              <a:t>e.g.</a:t>
            </a:r>
            <a:r>
              <a:rPr lang="en-US" sz="1800"/>
              <a:t> Beattie Passive Norse Ltd –v- </a:t>
            </a:r>
            <a:r>
              <a:rPr lang="en-US" sz="1800" err="1"/>
              <a:t>Canham</a:t>
            </a:r>
            <a:r>
              <a:rPr lang="en-US" sz="1800"/>
              <a:t> Consulting LTD [2021] </a:t>
            </a:r>
            <a:r>
              <a:rPr lang="en-US" sz="1800" err="1"/>
              <a:t>ewhc</a:t>
            </a:r>
            <a:r>
              <a:rPr lang="en-US" sz="1800"/>
              <a:t> 1116 (</a:t>
            </a:r>
            <a:r>
              <a:rPr lang="en-US" sz="1800" err="1"/>
              <a:t>tcc</a:t>
            </a:r>
            <a:r>
              <a:rPr lang="en-US" sz="1800"/>
              <a:t>) </a:t>
            </a:r>
            <a:br>
              <a:rPr lang="en-US" sz="1800"/>
            </a:br>
            <a:r>
              <a:rPr lang="en-US" sz="1800"/>
              <a:t>F –v- M (3): [2022] </a:t>
            </a:r>
            <a:r>
              <a:rPr lang="en-US" sz="1800" err="1"/>
              <a:t>ewfc</a:t>
            </a:r>
            <a:r>
              <a:rPr lang="en-US" sz="1800"/>
              <a:t> 89</a:t>
            </a:r>
            <a:br>
              <a:rPr lang="en-US"/>
            </a:br>
            <a:br>
              <a:rPr lang="en-US" sz="1800"/>
            </a:b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692673" y="2231472"/>
            <a:ext cx="11066189" cy="4124878"/>
          </a:xfrm>
        </p:spPr>
        <p:txBody>
          <a:bodyPr/>
          <a:lstStyle/>
          <a:p>
            <a:pPr marL="342900" indent="-342900" algn="l">
              <a:buAutoNum type="arabicPeriod"/>
            </a:pPr>
            <a:r>
              <a:rPr lang="en-US" sz="1800"/>
              <a:t>Embellishing and exaggerating criticisms; </a:t>
            </a:r>
          </a:p>
          <a:p>
            <a:pPr marL="342900" indent="-342900" algn="l">
              <a:buAutoNum type="arabicPeriod"/>
            </a:pPr>
            <a:endParaRPr lang="en-US" sz="900"/>
          </a:p>
          <a:p>
            <a:pPr marL="342900" indent="-342900" algn="l">
              <a:buAutoNum type="arabicPeriod"/>
            </a:pPr>
            <a:r>
              <a:rPr lang="en-US" sz="1800"/>
              <a:t>Introducing new concepts or issues in the witness box; </a:t>
            </a:r>
          </a:p>
          <a:p>
            <a:pPr marL="342900" indent="-342900" algn="l">
              <a:buAutoNum type="arabicPeriod"/>
            </a:pPr>
            <a:endParaRPr lang="en-US" sz="900"/>
          </a:p>
          <a:p>
            <a:pPr marL="342900" indent="-342900" algn="l">
              <a:buAutoNum type="arabicPeriod"/>
            </a:pPr>
            <a:r>
              <a:rPr lang="en-US" sz="1800"/>
              <a:t>Under cross examination, relying on material that had no relevance to the issues under consideration in the trial; </a:t>
            </a:r>
          </a:p>
          <a:p>
            <a:pPr marL="342900" indent="-342900" algn="l">
              <a:buAutoNum type="arabicPeriod"/>
            </a:pPr>
            <a:endParaRPr lang="en-US" sz="900"/>
          </a:p>
          <a:p>
            <a:pPr marL="342900" indent="-342900" algn="l">
              <a:buAutoNum type="arabicPeriod"/>
            </a:pPr>
            <a:r>
              <a:rPr lang="en-US" sz="1800"/>
              <a:t>Changing agreement with, and reliance upon, the work of an associate whose work formed part of the report;</a:t>
            </a:r>
          </a:p>
          <a:p>
            <a:pPr marL="342900" indent="-342900" algn="l">
              <a:buAutoNum type="arabicPeriod"/>
            </a:pPr>
            <a:endParaRPr lang="en-US" sz="900"/>
          </a:p>
          <a:p>
            <a:pPr marL="342900" indent="-342900" algn="l">
              <a:buAutoNum type="arabicPeriod"/>
            </a:pPr>
            <a:r>
              <a:rPr lang="en-US" sz="1800"/>
              <a:t>A lack of objectivity; </a:t>
            </a:r>
          </a:p>
          <a:p>
            <a:pPr marL="342900" indent="-342900" algn="l">
              <a:buAutoNum type="arabicPeriod"/>
            </a:pPr>
            <a:endParaRPr lang="en-US" sz="900"/>
          </a:p>
          <a:p>
            <a:pPr marL="342900" indent="-342900" algn="l">
              <a:buAutoNum type="arabicPeriod"/>
            </a:pPr>
            <a:r>
              <a:rPr lang="en-US" sz="1800"/>
              <a:t>Constantly seeking to advance one parties case at the expense of expert objectivity; </a:t>
            </a:r>
          </a:p>
          <a:p>
            <a:pPr marL="342900" indent="-342900" algn="l">
              <a:buAutoNum type="arabicPeriod"/>
            </a:pPr>
            <a:endParaRPr lang="en-US" sz="900"/>
          </a:p>
          <a:p>
            <a:pPr marL="342900" indent="-342900" algn="l">
              <a:buAutoNum type="arabicPeriod"/>
            </a:pPr>
            <a:r>
              <a:rPr lang="en-US" sz="1800"/>
              <a:t>Introducing a concepts into cross-examination which are not an issue for the court; </a:t>
            </a:r>
          </a:p>
          <a:p>
            <a:pPr marL="342900" indent="-342900" algn="l">
              <a:buAutoNum type="arabicPeriod"/>
            </a:pPr>
            <a:endParaRPr lang="en-US" sz="900"/>
          </a:p>
          <a:p>
            <a:pPr marL="342900" indent="-342900" algn="l">
              <a:buAutoNum type="arabicPeriod"/>
            </a:pPr>
            <a:r>
              <a:rPr lang="en-US" sz="1800"/>
              <a:t>Taking a position on a contested issue of fact and failing to change or alter an opinion in any respect after the evidence has been given;</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19</a:t>
            </a:fld>
            <a:endParaRPr lang="en-US"/>
          </a:p>
        </p:txBody>
      </p:sp>
    </p:spTree>
    <p:extLst>
      <p:ext uri="{BB962C8B-B14F-4D97-AF65-F5344CB8AC3E}">
        <p14:creationId xmlns:p14="http://schemas.microsoft.com/office/powerpoint/2010/main" val="3677164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Aims of the Presentation</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800" y="2381693"/>
            <a:ext cx="10613000" cy="3974656"/>
          </a:xfrm>
        </p:spPr>
        <p:txBody>
          <a:bodyPr/>
          <a:lstStyle/>
          <a:p>
            <a:pPr algn="just"/>
            <a:r>
              <a:rPr lang="en-US" sz="2000" b="0" i="0">
                <a:solidFill>
                  <a:srgbClr val="242424"/>
                </a:solidFill>
                <a:effectLst/>
              </a:rPr>
              <a:t>Dr Mair and Dr Alison will discuss their own personal journeys into Expert Witness work, reflecting on some of the changes and challenges that they have observed over the years. They address the issue of transferable skills that arise out of acting as an expert within the Family </a:t>
            </a:r>
            <a:r>
              <a:rPr lang="en-US" sz="2000">
                <a:solidFill>
                  <a:srgbClr val="242424"/>
                </a:solidFill>
              </a:rPr>
              <a:t>C</a:t>
            </a:r>
            <a:r>
              <a:rPr lang="en-US" sz="2000" b="0" i="0">
                <a:solidFill>
                  <a:srgbClr val="242424"/>
                </a:solidFill>
                <a:effectLst/>
              </a:rPr>
              <a:t>ourts, which will enhance your day-to-day practice in other roles you might hold within the NHS or other </a:t>
            </a:r>
            <a:r>
              <a:rPr lang="en-US" sz="2000" b="0" i="0" err="1">
                <a:solidFill>
                  <a:srgbClr val="242424"/>
                </a:solidFill>
                <a:effectLst/>
              </a:rPr>
              <a:t>organisations</a:t>
            </a:r>
            <a:r>
              <a:rPr lang="en-US" sz="2000" b="0" i="0">
                <a:solidFill>
                  <a:srgbClr val="242424"/>
                </a:solidFill>
                <a:effectLst/>
              </a:rPr>
              <a:t>. The presenters will look at the issue of preparing a good quality written report and discuss the importance of providing clear, concise oral evidence in chief. The prospect of cross-examination is one which often terrifies potential experts, and the presenters will attempt to dispel many of these myths and fears. The presenters will look at other barriers and hurdles which sometimes hinder the work of Expert </a:t>
            </a:r>
            <a:r>
              <a:rPr lang="en-US" sz="2000">
                <a:solidFill>
                  <a:srgbClr val="242424"/>
                </a:solidFill>
              </a:rPr>
              <a:t>W</a:t>
            </a:r>
            <a:r>
              <a:rPr lang="en-US" sz="2000" b="0" i="0">
                <a:solidFill>
                  <a:srgbClr val="242424"/>
                </a:solidFill>
                <a:effectLst/>
              </a:rPr>
              <a:t>itnesses, reflecting on how these can be managed in day-to-day practice they will finally discuss what to do next if you’re interested in pursuing Expert </a:t>
            </a:r>
            <a:r>
              <a:rPr lang="en-US" sz="2000">
                <a:solidFill>
                  <a:srgbClr val="242424"/>
                </a:solidFill>
              </a:rPr>
              <a:t>W</a:t>
            </a:r>
            <a:r>
              <a:rPr lang="en-US" sz="2000" b="0" i="0">
                <a:solidFill>
                  <a:srgbClr val="242424"/>
                </a:solidFill>
                <a:effectLst/>
              </a:rPr>
              <a:t>itness work further.</a:t>
            </a:r>
            <a:endParaRPr lang="en-GB" sz="1800"/>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2</a:t>
            </a:fld>
            <a:endParaRPr lang="en-US"/>
          </a:p>
        </p:txBody>
      </p:sp>
    </p:spTree>
    <p:extLst>
      <p:ext uri="{BB962C8B-B14F-4D97-AF65-F5344CB8AC3E}">
        <p14:creationId xmlns:p14="http://schemas.microsoft.com/office/powerpoint/2010/main" val="3458842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310E-8C1E-2B53-DE11-1E7E5D1F4D82}"/>
              </a:ext>
            </a:extLst>
          </p:cNvPr>
          <p:cNvSpPr>
            <a:spLocks noGrp="1"/>
          </p:cNvSpPr>
          <p:nvPr>
            <p:ph type="title"/>
          </p:nvPr>
        </p:nvSpPr>
        <p:spPr/>
        <p:txBody>
          <a:bodyPr/>
          <a:lstStyle/>
          <a:p>
            <a:r>
              <a:rPr lang="en-US"/>
              <a:t>Dos and Don'ts of Being an Expert Witness</a:t>
            </a:r>
            <a:endParaRPr lang="en-GB"/>
          </a:p>
        </p:txBody>
      </p:sp>
      <p:sp>
        <p:nvSpPr>
          <p:cNvPr id="7" name="Text Placeholder 6">
            <a:extLst>
              <a:ext uri="{FF2B5EF4-FFF2-40B4-BE49-F238E27FC236}">
                <a16:creationId xmlns:a16="http://schemas.microsoft.com/office/drawing/2014/main" id="{42A97A94-1FCE-2103-C68C-EAD1FF352E81}"/>
              </a:ext>
            </a:extLst>
          </p:cNvPr>
          <p:cNvSpPr>
            <a:spLocks noGrp="1"/>
          </p:cNvSpPr>
          <p:nvPr>
            <p:ph type="body" sz="quarter" idx="16"/>
          </p:nvPr>
        </p:nvSpPr>
        <p:spPr>
          <a:xfrm>
            <a:off x="740801" y="2742165"/>
            <a:ext cx="3415254" cy="3145288"/>
          </a:xfrm>
        </p:spPr>
        <p:txBody>
          <a:bodyPr anchor="t"/>
          <a:lstStyle/>
          <a:p>
            <a:pPr marL="285750" indent="-285750" algn="l">
              <a:buFont typeface="Arial" panose="020B0604020202020204" pitchFamily="34" charset="0"/>
              <a:buChar char="•"/>
            </a:pPr>
            <a:r>
              <a:rPr lang="en-US" sz="2400" cap="none"/>
              <a:t>Tell the Court about you!</a:t>
            </a:r>
          </a:p>
          <a:p>
            <a:pPr marL="285750" indent="-285750" algn="l">
              <a:buFont typeface="Arial" panose="020B0604020202020204" pitchFamily="34" charset="0"/>
              <a:buChar char="•"/>
            </a:pPr>
            <a:r>
              <a:rPr lang="en-US" sz="2400" cap="none">
                <a:solidFill>
                  <a:schemeClr val="tx1"/>
                </a:solidFill>
                <a:latin typeface="+mn-lt"/>
              </a:rPr>
              <a:t>You have to provide your qualifications</a:t>
            </a:r>
          </a:p>
          <a:p>
            <a:pPr marL="285750" indent="-285750" algn="l">
              <a:buFont typeface="Arial" panose="020B0604020202020204" pitchFamily="34" charset="0"/>
              <a:buChar char="•"/>
            </a:pPr>
            <a:r>
              <a:rPr lang="en-US" sz="2400" cap="none">
                <a:solidFill>
                  <a:schemeClr val="tx1"/>
                </a:solidFill>
                <a:latin typeface="+mn-lt"/>
              </a:rPr>
              <a:t>Is there anything in your CV that helps you in your profession? Say so!</a:t>
            </a:r>
            <a:endParaRPr lang="en-GB" sz="2400" cap="none">
              <a:solidFill>
                <a:schemeClr val="tx1"/>
              </a:solidFill>
              <a:latin typeface="+mn-lt"/>
            </a:endParaRPr>
          </a:p>
        </p:txBody>
      </p:sp>
      <p:sp>
        <p:nvSpPr>
          <p:cNvPr id="9" name="Text Placeholder 8">
            <a:extLst>
              <a:ext uri="{FF2B5EF4-FFF2-40B4-BE49-F238E27FC236}">
                <a16:creationId xmlns:a16="http://schemas.microsoft.com/office/drawing/2014/main" id="{04D8C75D-9FEA-B5C6-2896-7773DC03ADDF}"/>
              </a:ext>
            </a:extLst>
          </p:cNvPr>
          <p:cNvSpPr>
            <a:spLocks noGrp="1"/>
          </p:cNvSpPr>
          <p:nvPr>
            <p:ph type="body" sz="quarter" idx="18"/>
          </p:nvPr>
        </p:nvSpPr>
        <p:spPr>
          <a:xfrm>
            <a:off x="4388373" y="2742165"/>
            <a:ext cx="3647573" cy="3145288"/>
          </a:xfrm>
        </p:spPr>
        <p:txBody>
          <a:bodyPr anchor="t"/>
          <a:lstStyle/>
          <a:p>
            <a:pPr marL="285750" indent="-285750" algn="l">
              <a:buFont typeface="Arial" panose="020B0604020202020204" pitchFamily="34" charset="0"/>
              <a:buChar char="•"/>
            </a:pPr>
            <a:r>
              <a:rPr lang="en-US" sz="2300" cap="none"/>
              <a:t>Are your instructions clear enough?</a:t>
            </a:r>
          </a:p>
          <a:p>
            <a:pPr marL="285750" indent="-285750" algn="l">
              <a:buFont typeface="Arial" panose="020B0604020202020204" pitchFamily="34" charset="0"/>
              <a:buChar char="•"/>
            </a:pPr>
            <a:r>
              <a:rPr lang="en-US" sz="2300" cap="none">
                <a:solidFill>
                  <a:schemeClr val="tx1"/>
                </a:solidFill>
                <a:latin typeface="+mn-lt"/>
              </a:rPr>
              <a:t>Don’t just respond ask for more information if you need it</a:t>
            </a:r>
          </a:p>
          <a:p>
            <a:pPr marL="285750" indent="-285750" algn="l">
              <a:buFont typeface="Arial" panose="020B0604020202020204" pitchFamily="34" charset="0"/>
              <a:buChar char="•"/>
            </a:pPr>
            <a:r>
              <a:rPr lang="en-US" sz="2300" cap="none">
                <a:solidFill>
                  <a:schemeClr val="tx1"/>
                </a:solidFill>
                <a:latin typeface="+mn-lt"/>
              </a:rPr>
              <a:t>Don’t search for the facts yourself – its not your job – ask those instructing you</a:t>
            </a:r>
            <a:endParaRPr lang="en-GB" sz="2300" cap="none">
              <a:solidFill>
                <a:schemeClr val="tx1"/>
              </a:solidFill>
              <a:latin typeface="+mn-lt"/>
            </a:endParaRPr>
          </a:p>
        </p:txBody>
      </p:sp>
      <p:sp>
        <p:nvSpPr>
          <p:cNvPr id="11" name="Text Placeholder 10">
            <a:extLst>
              <a:ext uri="{FF2B5EF4-FFF2-40B4-BE49-F238E27FC236}">
                <a16:creationId xmlns:a16="http://schemas.microsoft.com/office/drawing/2014/main" id="{7BD23CC4-6435-8CA1-400F-6B5D78546C65}"/>
              </a:ext>
            </a:extLst>
          </p:cNvPr>
          <p:cNvSpPr>
            <a:spLocks noGrp="1"/>
          </p:cNvSpPr>
          <p:nvPr>
            <p:ph type="body" sz="quarter" idx="20"/>
          </p:nvPr>
        </p:nvSpPr>
        <p:spPr>
          <a:xfrm>
            <a:off x="8035946" y="2742165"/>
            <a:ext cx="3415253" cy="3145288"/>
          </a:xfrm>
        </p:spPr>
        <p:txBody>
          <a:bodyPr anchor="t"/>
          <a:lstStyle/>
          <a:p>
            <a:pPr marL="285750" indent="-285750" algn="l">
              <a:buFont typeface="Arial" panose="020B0604020202020204" pitchFamily="34" charset="0"/>
              <a:buChar char="•"/>
            </a:pPr>
            <a:r>
              <a:rPr lang="en-US" sz="2000" cap="none"/>
              <a:t>Is there a right or wrong answer to the issues you’re asked to consider?</a:t>
            </a:r>
          </a:p>
          <a:p>
            <a:pPr marL="285750" indent="-285750" algn="l">
              <a:buFont typeface="Arial" panose="020B0604020202020204" pitchFamily="34" charset="0"/>
              <a:buChar char="•"/>
            </a:pPr>
            <a:r>
              <a:rPr lang="en-US" sz="2000" cap="none">
                <a:solidFill>
                  <a:schemeClr val="tx1"/>
                </a:solidFill>
                <a:latin typeface="+mn-lt"/>
              </a:rPr>
              <a:t>Probably not! – if there’s a range of opinion, say so and point to the literature</a:t>
            </a:r>
          </a:p>
          <a:p>
            <a:pPr marL="285750" indent="-285750" algn="l">
              <a:buFont typeface="Arial" panose="020B0604020202020204" pitchFamily="34" charset="0"/>
              <a:buChar char="•"/>
            </a:pPr>
            <a:r>
              <a:rPr lang="en-US" sz="2000" cap="none">
                <a:solidFill>
                  <a:schemeClr val="tx1"/>
                </a:solidFill>
                <a:latin typeface="+mn-lt"/>
              </a:rPr>
              <a:t>Say why your opinion </a:t>
            </a:r>
            <a:r>
              <a:rPr lang="en-US" sz="2000" cap="none" err="1">
                <a:solidFill>
                  <a:schemeClr val="tx1"/>
                </a:solidFill>
                <a:latin typeface="+mn-lt"/>
              </a:rPr>
              <a:t>favours</a:t>
            </a:r>
            <a:r>
              <a:rPr lang="en-US" sz="2000" cap="none">
                <a:solidFill>
                  <a:schemeClr val="tx1"/>
                </a:solidFill>
                <a:latin typeface="+mn-lt"/>
              </a:rPr>
              <a:t> one view rather than the others</a:t>
            </a:r>
            <a:endParaRPr lang="en-GB" sz="2000" cap="none">
              <a:solidFill>
                <a:schemeClr val="tx1"/>
              </a:solidFill>
              <a:latin typeface="+mn-lt"/>
            </a:endParaRPr>
          </a:p>
        </p:txBody>
      </p:sp>
      <p:sp>
        <p:nvSpPr>
          <p:cNvPr id="17" name="Slide Number Placeholder 16">
            <a:extLst>
              <a:ext uri="{FF2B5EF4-FFF2-40B4-BE49-F238E27FC236}">
                <a16:creationId xmlns:a16="http://schemas.microsoft.com/office/drawing/2014/main" id="{D12BB0A5-C968-A6F9-5DA1-3A3A2970EAEF}"/>
              </a:ext>
            </a:extLst>
          </p:cNvPr>
          <p:cNvSpPr>
            <a:spLocks noGrp="1"/>
          </p:cNvSpPr>
          <p:nvPr>
            <p:ph type="sldNum" sz="quarter" idx="4"/>
          </p:nvPr>
        </p:nvSpPr>
        <p:spPr/>
        <p:txBody>
          <a:bodyPr/>
          <a:lstStyle/>
          <a:p>
            <a:fld id="{EA87306C-81BA-4795-A5CA-9392456A8C1E}" type="slidenum">
              <a:rPr lang="en-US" smtClean="0"/>
              <a:pPr/>
              <a:t>20</a:t>
            </a:fld>
            <a:endParaRPr lang="en-US"/>
          </a:p>
        </p:txBody>
      </p:sp>
    </p:spTree>
    <p:extLst>
      <p:ext uri="{BB962C8B-B14F-4D97-AF65-F5344CB8AC3E}">
        <p14:creationId xmlns:p14="http://schemas.microsoft.com/office/powerpoint/2010/main" val="888618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310E-8C1E-2B53-DE11-1E7E5D1F4D82}"/>
              </a:ext>
            </a:extLst>
          </p:cNvPr>
          <p:cNvSpPr>
            <a:spLocks noGrp="1"/>
          </p:cNvSpPr>
          <p:nvPr>
            <p:ph type="title"/>
          </p:nvPr>
        </p:nvSpPr>
        <p:spPr/>
        <p:txBody>
          <a:bodyPr/>
          <a:lstStyle/>
          <a:p>
            <a:r>
              <a:rPr lang="en-US"/>
              <a:t>Dos and Don'ts of Being an Expert Witness</a:t>
            </a:r>
            <a:endParaRPr lang="en-GB"/>
          </a:p>
        </p:txBody>
      </p:sp>
      <p:sp>
        <p:nvSpPr>
          <p:cNvPr id="7" name="Text Placeholder 6">
            <a:extLst>
              <a:ext uri="{FF2B5EF4-FFF2-40B4-BE49-F238E27FC236}">
                <a16:creationId xmlns:a16="http://schemas.microsoft.com/office/drawing/2014/main" id="{42A97A94-1FCE-2103-C68C-EAD1FF352E81}"/>
              </a:ext>
            </a:extLst>
          </p:cNvPr>
          <p:cNvSpPr>
            <a:spLocks noGrp="1"/>
          </p:cNvSpPr>
          <p:nvPr>
            <p:ph type="body" sz="quarter" idx="16"/>
          </p:nvPr>
        </p:nvSpPr>
        <p:spPr>
          <a:xfrm>
            <a:off x="503735" y="2419397"/>
            <a:ext cx="3415254" cy="3145288"/>
          </a:xfrm>
        </p:spPr>
        <p:txBody>
          <a:bodyPr anchor="t"/>
          <a:lstStyle/>
          <a:p>
            <a:pPr marL="285750" indent="-285750" algn="l">
              <a:buFont typeface="Arial" panose="020B0604020202020204" pitchFamily="34" charset="0"/>
              <a:buChar char="•"/>
            </a:pPr>
            <a:r>
              <a:rPr lang="en-US" sz="2400" cap="none"/>
              <a:t>Communicate Properly</a:t>
            </a:r>
          </a:p>
          <a:p>
            <a:pPr marL="285750" indent="-285750" algn="l">
              <a:buFont typeface="Arial" panose="020B0604020202020204" pitchFamily="34" charset="0"/>
              <a:buChar char="•"/>
            </a:pPr>
            <a:r>
              <a:rPr lang="en-US" sz="2000" cap="none">
                <a:solidFill>
                  <a:schemeClr val="tx1"/>
                </a:solidFill>
                <a:latin typeface="+mn-lt"/>
              </a:rPr>
              <a:t>You may not be the SJE</a:t>
            </a:r>
          </a:p>
          <a:p>
            <a:pPr marL="285750" indent="-285750" algn="l">
              <a:buFont typeface="Arial" panose="020B0604020202020204" pitchFamily="34" charset="0"/>
              <a:buChar char="•"/>
            </a:pPr>
            <a:r>
              <a:rPr lang="en-US" sz="2000" cap="none">
                <a:solidFill>
                  <a:schemeClr val="tx1"/>
                </a:solidFill>
                <a:latin typeface="+mn-lt"/>
              </a:rPr>
              <a:t>Different parties may be seeking further information</a:t>
            </a:r>
          </a:p>
          <a:p>
            <a:pPr marL="285750" indent="-285750" algn="just">
              <a:buFont typeface="Arial" panose="020B0604020202020204" pitchFamily="34" charset="0"/>
              <a:buChar char="•"/>
            </a:pPr>
            <a:r>
              <a:rPr lang="en-US" sz="2000" cap="none">
                <a:solidFill>
                  <a:schemeClr val="tx1"/>
                </a:solidFill>
                <a:latin typeface="+mn-lt"/>
              </a:rPr>
              <a:t>Ensure that YOU keep everyone in the loop </a:t>
            </a:r>
            <a:r>
              <a:rPr lang="en-US" sz="2000" i="1" cap="none">
                <a:solidFill>
                  <a:schemeClr val="tx1"/>
                </a:solidFill>
                <a:latin typeface="+mn-lt"/>
              </a:rPr>
              <a:t>because</a:t>
            </a:r>
            <a:r>
              <a:rPr lang="en-US" sz="2000" cap="none">
                <a:solidFill>
                  <a:schemeClr val="tx1"/>
                </a:solidFill>
                <a:latin typeface="+mn-lt"/>
              </a:rPr>
              <a:t> if issues emerge late in the day or worse, at trial, Judge will be irritated</a:t>
            </a:r>
            <a:endParaRPr lang="en-GB" sz="2000" cap="none">
              <a:solidFill>
                <a:schemeClr val="tx1"/>
              </a:solidFill>
              <a:latin typeface="+mn-lt"/>
            </a:endParaRPr>
          </a:p>
        </p:txBody>
      </p:sp>
      <p:sp>
        <p:nvSpPr>
          <p:cNvPr id="9" name="Text Placeholder 8">
            <a:extLst>
              <a:ext uri="{FF2B5EF4-FFF2-40B4-BE49-F238E27FC236}">
                <a16:creationId xmlns:a16="http://schemas.microsoft.com/office/drawing/2014/main" id="{04D8C75D-9FEA-B5C6-2896-7773DC03ADDF}"/>
              </a:ext>
            </a:extLst>
          </p:cNvPr>
          <p:cNvSpPr>
            <a:spLocks noGrp="1"/>
          </p:cNvSpPr>
          <p:nvPr>
            <p:ph type="body" sz="quarter" idx="18"/>
          </p:nvPr>
        </p:nvSpPr>
        <p:spPr>
          <a:xfrm>
            <a:off x="4156054" y="2437365"/>
            <a:ext cx="3879893" cy="3145288"/>
          </a:xfrm>
        </p:spPr>
        <p:txBody>
          <a:bodyPr anchor="t"/>
          <a:lstStyle/>
          <a:p>
            <a:pPr marL="285750" indent="-285750" algn="l">
              <a:buFont typeface="Arial" panose="020B0604020202020204" pitchFamily="34" charset="0"/>
              <a:buChar char="•"/>
            </a:pPr>
            <a:r>
              <a:rPr lang="en-US" sz="2000" cap="none" dirty="0"/>
              <a:t>Avoiding Criticism but balancing your needs and those of the Court</a:t>
            </a:r>
          </a:p>
          <a:p>
            <a:pPr marL="285750" indent="-285750" algn="l">
              <a:buFont typeface="Arial" panose="020B0604020202020204" pitchFamily="34" charset="0"/>
              <a:buChar char="•"/>
            </a:pPr>
            <a:r>
              <a:rPr lang="en-US" sz="2000" cap="none" dirty="0">
                <a:solidFill>
                  <a:schemeClr val="tx1"/>
                </a:solidFill>
                <a:latin typeface="+mn-lt"/>
              </a:rPr>
              <a:t>You want to include everything you consider relevant but that might result in a lengthy report</a:t>
            </a:r>
          </a:p>
          <a:p>
            <a:pPr marL="285750" indent="-285750" algn="l">
              <a:buFont typeface="Arial" panose="020B0604020202020204" pitchFamily="34" charset="0"/>
              <a:buChar char="•"/>
            </a:pPr>
            <a:r>
              <a:rPr lang="en-US" sz="2000" cap="none" dirty="0">
                <a:solidFill>
                  <a:schemeClr val="tx1"/>
                </a:solidFill>
                <a:latin typeface="+mn-lt"/>
              </a:rPr>
              <a:t>Judge wants something to help decide the issues speedily and efficiently</a:t>
            </a:r>
          </a:p>
          <a:p>
            <a:pPr marL="285750" indent="-285750" algn="l">
              <a:buFont typeface="Arial" panose="020B0604020202020204" pitchFamily="34" charset="0"/>
              <a:buChar char="•"/>
            </a:pPr>
            <a:r>
              <a:rPr lang="en-US" sz="2000" cap="none" dirty="0">
                <a:solidFill>
                  <a:schemeClr val="tx1"/>
                </a:solidFill>
                <a:latin typeface="+mn-lt"/>
              </a:rPr>
              <a:t>Provide both! Executive summary at the beginning of detailed report</a:t>
            </a:r>
            <a:endParaRPr lang="en-GB" sz="2000" cap="none" dirty="0">
              <a:solidFill>
                <a:schemeClr val="tx1"/>
              </a:solidFill>
              <a:latin typeface="+mn-lt"/>
            </a:endParaRPr>
          </a:p>
        </p:txBody>
      </p:sp>
      <p:sp>
        <p:nvSpPr>
          <p:cNvPr id="11" name="Text Placeholder 10">
            <a:extLst>
              <a:ext uri="{FF2B5EF4-FFF2-40B4-BE49-F238E27FC236}">
                <a16:creationId xmlns:a16="http://schemas.microsoft.com/office/drawing/2014/main" id="{7BD23CC4-6435-8CA1-400F-6B5D78546C65}"/>
              </a:ext>
            </a:extLst>
          </p:cNvPr>
          <p:cNvSpPr>
            <a:spLocks noGrp="1"/>
          </p:cNvSpPr>
          <p:nvPr>
            <p:ph type="body" sz="quarter" idx="20"/>
          </p:nvPr>
        </p:nvSpPr>
        <p:spPr>
          <a:xfrm>
            <a:off x="8035947" y="2437365"/>
            <a:ext cx="3415253" cy="3145288"/>
          </a:xfrm>
        </p:spPr>
        <p:txBody>
          <a:bodyPr anchor="t"/>
          <a:lstStyle/>
          <a:p>
            <a:pPr marL="285750" indent="-285750" algn="l">
              <a:buFont typeface="Arial" panose="020B0604020202020204" pitchFamily="34" charset="0"/>
              <a:buChar char="•"/>
            </a:pPr>
            <a:r>
              <a:rPr lang="en-US" sz="2000" cap="none" dirty="0"/>
              <a:t>Remember relevant criticisms in case law so provide a report that is:</a:t>
            </a:r>
          </a:p>
          <a:p>
            <a:pPr marL="285750" indent="-285750" algn="l">
              <a:buFont typeface="Arial" panose="020B0604020202020204" pitchFamily="34" charset="0"/>
              <a:buChar char="•"/>
            </a:pPr>
            <a:r>
              <a:rPr lang="en-US" sz="2000" cap="none" dirty="0">
                <a:solidFill>
                  <a:schemeClr val="tx1"/>
                </a:solidFill>
                <a:latin typeface="+mn-lt"/>
              </a:rPr>
              <a:t>Independent</a:t>
            </a:r>
          </a:p>
          <a:p>
            <a:pPr marL="285750" indent="-285750" algn="l">
              <a:buFont typeface="Arial" panose="020B0604020202020204" pitchFamily="34" charset="0"/>
              <a:buChar char="•"/>
            </a:pPr>
            <a:r>
              <a:rPr lang="en-US" sz="2000" cap="none" dirty="0">
                <a:solidFill>
                  <a:schemeClr val="tx1"/>
                </a:solidFill>
                <a:latin typeface="+mn-lt"/>
              </a:rPr>
              <a:t>Impartial</a:t>
            </a:r>
          </a:p>
          <a:p>
            <a:pPr marL="285750" indent="-285750" algn="l">
              <a:buFont typeface="Arial" panose="020B0604020202020204" pitchFamily="34" charset="0"/>
              <a:buChar char="•"/>
            </a:pPr>
            <a:r>
              <a:rPr lang="en-US" sz="2000" cap="none" dirty="0">
                <a:solidFill>
                  <a:schemeClr val="tx1"/>
                </a:solidFill>
                <a:latin typeface="+mn-lt"/>
              </a:rPr>
              <a:t>Objective</a:t>
            </a:r>
          </a:p>
          <a:p>
            <a:pPr marL="285750" indent="-285750" algn="l">
              <a:buFont typeface="Arial" panose="020B0604020202020204" pitchFamily="34" charset="0"/>
              <a:buChar char="•"/>
            </a:pPr>
            <a:r>
              <a:rPr lang="en-US" sz="2000" cap="none" dirty="0">
                <a:solidFill>
                  <a:schemeClr val="tx1"/>
                </a:solidFill>
                <a:latin typeface="+mn-lt"/>
              </a:rPr>
              <a:t>Based on the literature</a:t>
            </a:r>
          </a:p>
          <a:p>
            <a:pPr marL="285750" indent="-285750" algn="l">
              <a:buFont typeface="Arial" panose="020B0604020202020204" pitchFamily="34" charset="0"/>
              <a:buChar char="•"/>
            </a:pPr>
            <a:r>
              <a:rPr lang="en-US" sz="2000" cap="none" dirty="0">
                <a:solidFill>
                  <a:schemeClr val="tx1"/>
                </a:solidFill>
                <a:latin typeface="+mn-lt"/>
              </a:rPr>
              <a:t>Remember your duty to the Court</a:t>
            </a:r>
            <a:endParaRPr lang="en-GB" sz="2000" cap="none" dirty="0">
              <a:solidFill>
                <a:schemeClr val="tx1"/>
              </a:solidFill>
              <a:latin typeface="+mn-lt"/>
            </a:endParaRPr>
          </a:p>
        </p:txBody>
      </p:sp>
      <p:sp>
        <p:nvSpPr>
          <p:cNvPr id="17" name="Slide Number Placeholder 16">
            <a:extLst>
              <a:ext uri="{FF2B5EF4-FFF2-40B4-BE49-F238E27FC236}">
                <a16:creationId xmlns:a16="http://schemas.microsoft.com/office/drawing/2014/main" id="{D12BB0A5-C968-A6F9-5DA1-3A3A2970EAEF}"/>
              </a:ext>
            </a:extLst>
          </p:cNvPr>
          <p:cNvSpPr>
            <a:spLocks noGrp="1"/>
          </p:cNvSpPr>
          <p:nvPr>
            <p:ph type="sldNum" sz="quarter" idx="4"/>
          </p:nvPr>
        </p:nvSpPr>
        <p:spPr/>
        <p:txBody>
          <a:bodyPr/>
          <a:lstStyle/>
          <a:p>
            <a:fld id="{EA87306C-81BA-4795-A5CA-9392456A8C1E}" type="slidenum">
              <a:rPr lang="en-US" smtClean="0"/>
              <a:pPr/>
              <a:t>21</a:t>
            </a:fld>
            <a:endParaRPr lang="en-US"/>
          </a:p>
        </p:txBody>
      </p:sp>
    </p:spTree>
    <p:extLst>
      <p:ext uri="{BB962C8B-B14F-4D97-AF65-F5344CB8AC3E}">
        <p14:creationId xmlns:p14="http://schemas.microsoft.com/office/powerpoint/2010/main" val="3182395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310E-8C1E-2B53-DE11-1E7E5D1F4D82}"/>
              </a:ext>
            </a:extLst>
          </p:cNvPr>
          <p:cNvSpPr>
            <a:spLocks noGrp="1"/>
          </p:cNvSpPr>
          <p:nvPr>
            <p:ph type="title"/>
          </p:nvPr>
        </p:nvSpPr>
        <p:spPr/>
        <p:txBody>
          <a:bodyPr/>
          <a:lstStyle/>
          <a:p>
            <a:r>
              <a:rPr lang="en-US"/>
              <a:t>Dos and Don'ts of Being an Expert Witness</a:t>
            </a:r>
            <a:endParaRPr lang="en-GB"/>
          </a:p>
        </p:txBody>
      </p:sp>
      <p:sp>
        <p:nvSpPr>
          <p:cNvPr id="7" name="Text Placeholder 6">
            <a:extLst>
              <a:ext uri="{FF2B5EF4-FFF2-40B4-BE49-F238E27FC236}">
                <a16:creationId xmlns:a16="http://schemas.microsoft.com/office/drawing/2014/main" id="{42A97A94-1FCE-2103-C68C-EAD1FF352E81}"/>
              </a:ext>
            </a:extLst>
          </p:cNvPr>
          <p:cNvSpPr>
            <a:spLocks noGrp="1"/>
          </p:cNvSpPr>
          <p:nvPr>
            <p:ph type="body" sz="quarter" idx="16"/>
          </p:nvPr>
        </p:nvSpPr>
        <p:spPr>
          <a:xfrm>
            <a:off x="503735" y="2419397"/>
            <a:ext cx="3415254" cy="3145288"/>
          </a:xfrm>
        </p:spPr>
        <p:txBody>
          <a:bodyPr anchor="t"/>
          <a:lstStyle/>
          <a:p>
            <a:pPr marL="285750" indent="-285750" algn="l">
              <a:buFont typeface="Arial" panose="020B0604020202020204" pitchFamily="34" charset="0"/>
              <a:buChar char="•"/>
            </a:pPr>
            <a:r>
              <a:rPr lang="en-US" sz="2400" cap="none" dirty="0"/>
              <a:t>Conflict of Interest</a:t>
            </a:r>
          </a:p>
          <a:p>
            <a:pPr marL="285750" indent="-285750" algn="l">
              <a:buFont typeface="Arial" panose="020B0604020202020204" pitchFamily="34" charset="0"/>
              <a:buChar char="•"/>
            </a:pPr>
            <a:r>
              <a:rPr lang="en-US" sz="2200" cap="none" dirty="0">
                <a:solidFill>
                  <a:schemeClr val="tx1"/>
                </a:solidFill>
                <a:latin typeface="+mn-lt"/>
              </a:rPr>
              <a:t>Ensure there isn’t one</a:t>
            </a:r>
          </a:p>
          <a:p>
            <a:pPr marL="285750" indent="-285750" algn="l">
              <a:buFont typeface="Arial" panose="020B0604020202020204" pitchFamily="34" charset="0"/>
              <a:buChar char="•"/>
            </a:pPr>
            <a:r>
              <a:rPr lang="en-US" sz="2200" cap="none" dirty="0">
                <a:solidFill>
                  <a:schemeClr val="tx1"/>
                </a:solidFill>
                <a:latin typeface="+mn-lt"/>
              </a:rPr>
              <a:t>Ensure there can be no suggestions of one</a:t>
            </a:r>
          </a:p>
          <a:p>
            <a:pPr marL="285750" indent="-285750" algn="l">
              <a:buFont typeface="Arial" panose="020B0604020202020204" pitchFamily="34" charset="0"/>
              <a:buChar char="•"/>
            </a:pPr>
            <a:r>
              <a:rPr lang="en-US" sz="2200" cap="none" dirty="0">
                <a:solidFill>
                  <a:schemeClr val="tx1"/>
                </a:solidFill>
                <a:latin typeface="+mn-lt"/>
              </a:rPr>
              <a:t>If you have any link whatsoever to the party by whom you are instructed – don’t accept the instruction</a:t>
            </a:r>
            <a:endParaRPr lang="en-GB" sz="2200" cap="none" dirty="0">
              <a:solidFill>
                <a:schemeClr val="tx1"/>
              </a:solidFill>
              <a:latin typeface="+mn-lt"/>
            </a:endParaRPr>
          </a:p>
        </p:txBody>
      </p:sp>
      <p:sp>
        <p:nvSpPr>
          <p:cNvPr id="9" name="Text Placeholder 8">
            <a:extLst>
              <a:ext uri="{FF2B5EF4-FFF2-40B4-BE49-F238E27FC236}">
                <a16:creationId xmlns:a16="http://schemas.microsoft.com/office/drawing/2014/main" id="{04D8C75D-9FEA-B5C6-2896-7773DC03ADDF}"/>
              </a:ext>
            </a:extLst>
          </p:cNvPr>
          <p:cNvSpPr>
            <a:spLocks noGrp="1"/>
          </p:cNvSpPr>
          <p:nvPr>
            <p:ph type="body" sz="quarter" idx="18"/>
          </p:nvPr>
        </p:nvSpPr>
        <p:spPr>
          <a:xfrm>
            <a:off x="4156054" y="2437365"/>
            <a:ext cx="3879893" cy="3145288"/>
          </a:xfrm>
        </p:spPr>
        <p:txBody>
          <a:bodyPr anchor="t"/>
          <a:lstStyle/>
          <a:p>
            <a:pPr marL="285750" indent="-285750" algn="l">
              <a:buFont typeface="Arial" panose="020B0604020202020204" pitchFamily="34" charset="0"/>
              <a:buChar char="•"/>
            </a:pPr>
            <a:r>
              <a:rPr lang="en-US" sz="2400" cap="none"/>
              <a:t>Ensure your Opinion has a Solid Basis</a:t>
            </a:r>
          </a:p>
          <a:p>
            <a:pPr marL="285750" indent="-285750" algn="l">
              <a:buFont typeface="Arial" panose="020B0604020202020204" pitchFamily="34" charset="0"/>
              <a:buChar char="•"/>
            </a:pPr>
            <a:r>
              <a:rPr lang="en-US" sz="2200" cap="none">
                <a:solidFill>
                  <a:schemeClr val="tx1"/>
                </a:solidFill>
                <a:latin typeface="+mn-lt"/>
              </a:rPr>
              <a:t>Explain methodology</a:t>
            </a:r>
          </a:p>
          <a:p>
            <a:pPr marL="285750" indent="-285750" algn="l">
              <a:buFont typeface="Arial" panose="020B0604020202020204" pitchFamily="34" charset="0"/>
              <a:buChar char="•"/>
            </a:pPr>
            <a:r>
              <a:rPr lang="en-US" sz="2200" cap="none">
                <a:solidFill>
                  <a:schemeClr val="tx1"/>
                </a:solidFill>
                <a:latin typeface="+mn-lt"/>
              </a:rPr>
              <a:t>Research</a:t>
            </a:r>
          </a:p>
          <a:p>
            <a:pPr marL="285750" indent="-285750" algn="l">
              <a:buFont typeface="Arial" panose="020B0604020202020204" pitchFamily="34" charset="0"/>
              <a:buChar char="•"/>
            </a:pPr>
            <a:r>
              <a:rPr lang="en-US" sz="2200" cap="none">
                <a:solidFill>
                  <a:schemeClr val="tx1"/>
                </a:solidFill>
                <a:latin typeface="+mn-lt"/>
              </a:rPr>
              <a:t>Literature</a:t>
            </a:r>
          </a:p>
          <a:p>
            <a:pPr marL="285750" indent="-285750" algn="l">
              <a:buFont typeface="Arial" panose="020B0604020202020204" pitchFamily="34" charset="0"/>
              <a:buChar char="•"/>
            </a:pPr>
            <a:r>
              <a:rPr lang="en-US" sz="2200" cap="none">
                <a:solidFill>
                  <a:schemeClr val="tx1"/>
                </a:solidFill>
                <a:latin typeface="+mn-lt"/>
              </a:rPr>
              <a:t>If material is considered irrelevant, explain why</a:t>
            </a:r>
            <a:endParaRPr lang="en-GB" sz="2200" cap="none">
              <a:solidFill>
                <a:schemeClr val="tx1"/>
              </a:solidFill>
              <a:latin typeface="+mn-lt"/>
            </a:endParaRPr>
          </a:p>
        </p:txBody>
      </p:sp>
      <p:sp>
        <p:nvSpPr>
          <p:cNvPr id="11" name="Text Placeholder 10">
            <a:extLst>
              <a:ext uri="{FF2B5EF4-FFF2-40B4-BE49-F238E27FC236}">
                <a16:creationId xmlns:a16="http://schemas.microsoft.com/office/drawing/2014/main" id="{7BD23CC4-6435-8CA1-400F-6B5D78546C65}"/>
              </a:ext>
            </a:extLst>
          </p:cNvPr>
          <p:cNvSpPr>
            <a:spLocks noGrp="1"/>
          </p:cNvSpPr>
          <p:nvPr>
            <p:ph type="body" sz="quarter" idx="20"/>
          </p:nvPr>
        </p:nvSpPr>
        <p:spPr>
          <a:xfrm>
            <a:off x="8035947" y="2437365"/>
            <a:ext cx="3415253" cy="3145288"/>
          </a:xfrm>
        </p:spPr>
        <p:txBody>
          <a:bodyPr anchor="t"/>
          <a:lstStyle/>
          <a:p>
            <a:pPr marL="285750" indent="-285750" algn="l">
              <a:buFont typeface="Arial" panose="020B0604020202020204" pitchFamily="34" charset="0"/>
              <a:buChar char="•"/>
            </a:pPr>
            <a:r>
              <a:rPr lang="en-US" sz="2400" cap="none"/>
              <a:t>Area of Expertise</a:t>
            </a:r>
          </a:p>
          <a:p>
            <a:pPr marL="285750" indent="-285750" algn="l">
              <a:buFont typeface="Arial" panose="020B0604020202020204" pitchFamily="34" charset="0"/>
              <a:buChar char="•"/>
            </a:pPr>
            <a:r>
              <a:rPr lang="en-US" sz="2200" cap="none">
                <a:solidFill>
                  <a:schemeClr val="tx1"/>
                </a:solidFill>
                <a:latin typeface="+mn-lt"/>
              </a:rPr>
              <a:t>Stay within it</a:t>
            </a:r>
          </a:p>
          <a:p>
            <a:pPr marL="285750" indent="-285750" algn="l">
              <a:buFont typeface="Arial" panose="020B0604020202020204" pitchFamily="34" charset="0"/>
              <a:buChar char="•"/>
            </a:pPr>
            <a:r>
              <a:rPr lang="en-US" sz="2200" cap="none">
                <a:solidFill>
                  <a:schemeClr val="tx1"/>
                </a:solidFill>
                <a:latin typeface="+mn-lt"/>
              </a:rPr>
              <a:t>Don’t stray beyond</a:t>
            </a:r>
          </a:p>
          <a:p>
            <a:pPr marL="285750" indent="-285750" algn="l">
              <a:buFont typeface="Arial" panose="020B0604020202020204" pitchFamily="34" charset="0"/>
              <a:buChar char="•"/>
            </a:pPr>
            <a:r>
              <a:rPr lang="en-US" sz="2200" cap="none">
                <a:solidFill>
                  <a:schemeClr val="tx1"/>
                </a:solidFill>
                <a:latin typeface="+mn-lt"/>
              </a:rPr>
              <a:t>Don’t try and be a lawyer – that’s their job!</a:t>
            </a:r>
          </a:p>
          <a:p>
            <a:pPr marL="285750" indent="-285750" algn="l">
              <a:buFont typeface="Arial" panose="020B0604020202020204" pitchFamily="34" charset="0"/>
              <a:buChar char="•"/>
            </a:pPr>
            <a:r>
              <a:rPr lang="en-US" sz="2200" cap="none">
                <a:solidFill>
                  <a:schemeClr val="tx1"/>
                </a:solidFill>
                <a:latin typeface="+mn-lt"/>
              </a:rPr>
              <a:t>Evidence of an expert should be confined to their area of expertise Meadow v GMC [2006]</a:t>
            </a:r>
            <a:endParaRPr lang="en-GB" sz="2200" cap="none">
              <a:solidFill>
                <a:schemeClr val="tx1"/>
              </a:solidFill>
              <a:latin typeface="+mn-lt"/>
            </a:endParaRPr>
          </a:p>
        </p:txBody>
      </p:sp>
      <p:sp>
        <p:nvSpPr>
          <p:cNvPr id="17" name="Slide Number Placeholder 16">
            <a:extLst>
              <a:ext uri="{FF2B5EF4-FFF2-40B4-BE49-F238E27FC236}">
                <a16:creationId xmlns:a16="http://schemas.microsoft.com/office/drawing/2014/main" id="{D12BB0A5-C968-A6F9-5DA1-3A3A2970EAEF}"/>
              </a:ext>
            </a:extLst>
          </p:cNvPr>
          <p:cNvSpPr>
            <a:spLocks noGrp="1"/>
          </p:cNvSpPr>
          <p:nvPr>
            <p:ph type="sldNum" sz="quarter" idx="4"/>
          </p:nvPr>
        </p:nvSpPr>
        <p:spPr/>
        <p:txBody>
          <a:bodyPr/>
          <a:lstStyle/>
          <a:p>
            <a:fld id="{EA87306C-81BA-4795-A5CA-9392456A8C1E}" type="slidenum">
              <a:rPr lang="en-US" smtClean="0"/>
              <a:pPr/>
              <a:t>22</a:t>
            </a:fld>
            <a:endParaRPr lang="en-US"/>
          </a:p>
        </p:txBody>
      </p:sp>
    </p:spTree>
    <p:extLst>
      <p:ext uri="{BB962C8B-B14F-4D97-AF65-F5344CB8AC3E}">
        <p14:creationId xmlns:p14="http://schemas.microsoft.com/office/powerpoint/2010/main" val="2468467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310E-8C1E-2B53-DE11-1E7E5D1F4D82}"/>
              </a:ext>
            </a:extLst>
          </p:cNvPr>
          <p:cNvSpPr>
            <a:spLocks noGrp="1"/>
          </p:cNvSpPr>
          <p:nvPr>
            <p:ph type="title"/>
          </p:nvPr>
        </p:nvSpPr>
        <p:spPr/>
        <p:txBody>
          <a:bodyPr/>
          <a:lstStyle/>
          <a:p>
            <a:r>
              <a:rPr lang="en-US"/>
              <a:t>Dos and Don'ts of Being an Expert Witness</a:t>
            </a:r>
            <a:endParaRPr lang="en-GB"/>
          </a:p>
        </p:txBody>
      </p:sp>
      <p:sp>
        <p:nvSpPr>
          <p:cNvPr id="7" name="Text Placeholder 6">
            <a:extLst>
              <a:ext uri="{FF2B5EF4-FFF2-40B4-BE49-F238E27FC236}">
                <a16:creationId xmlns:a16="http://schemas.microsoft.com/office/drawing/2014/main" id="{42A97A94-1FCE-2103-C68C-EAD1FF352E81}"/>
              </a:ext>
            </a:extLst>
          </p:cNvPr>
          <p:cNvSpPr>
            <a:spLocks noGrp="1"/>
          </p:cNvSpPr>
          <p:nvPr>
            <p:ph type="body" sz="quarter" idx="16"/>
          </p:nvPr>
        </p:nvSpPr>
        <p:spPr>
          <a:xfrm>
            <a:off x="503735" y="2419397"/>
            <a:ext cx="3415254" cy="3145288"/>
          </a:xfrm>
        </p:spPr>
        <p:txBody>
          <a:bodyPr anchor="t"/>
          <a:lstStyle/>
          <a:p>
            <a:pPr marL="285750" indent="-285750" algn="l">
              <a:buFont typeface="Arial" panose="020B0604020202020204" pitchFamily="34" charset="0"/>
              <a:buChar char="•"/>
            </a:pPr>
            <a:r>
              <a:rPr lang="en-US" sz="2400" cap="none"/>
              <a:t>Don’t be afraid </a:t>
            </a:r>
            <a:r>
              <a:rPr lang="en-US" sz="2400" cap="none">
                <a:latin typeface="+mn-lt"/>
              </a:rPr>
              <a:t>to change or modify your opinion in the light of new information or facts</a:t>
            </a:r>
          </a:p>
          <a:p>
            <a:pPr marL="285750" indent="-285750" algn="l">
              <a:buFont typeface="Arial" panose="020B0604020202020204" pitchFamily="34" charset="0"/>
              <a:buChar char="•"/>
            </a:pPr>
            <a:endParaRPr lang="en-US" sz="2400" cap="none">
              <a:latin typeface="+mn-lt"/>
            </a:endParaRPr>
          </a:p>
          <a:p>
            <a:pPr marL="285750" indent="-285750" algn="l">
              <a:buFont typeface="Arial" panose="020B0604020202020204" pitchFamily="34" charset="0"/>
              <a:buChar char="•"/>
            </a:pPr>
            <a:r>
              <a:rPr lang="en-US" sz="2400" cap="none">
                <a:latin typeface="+mn-lt"/>
              </a:rPr>
              <a:t>Judge will appreciate the reflection and ability to modify</a:t>
            </a:r>
          </a:p>
        </p:txBody>
      </p:sp>
      <p:sp>
        <p:nvSpPr>
          <p:cNvPr id="9" name="Text Placeholder 8">
            <a:extLst>
              <a:ext uri="{FF2B5EF4-FFF2-40B4-BE49-F238E27FC236}">
                <a16:creationId xmlns:a16="http://schemas.microsoft.com/office/drawing/2014/main" id="{04D8C75D-9FEA-B5C6-2896-7773DC03ADDF}"/>
              </a:ext>
            </a:extLst>
          </p:cNvPr>
          <p:cNvSpPr>
            <a:spLocks noGrp="1"/>
          </p:cNvSpPr>
          <p:nvPr>
            <p:ph type="body" sz="quarter" idx="18"/>
          </p:nvPr>
        </p:nvSpPr>
        <p:spPr>
          <a:xfrm>
            <a:off x="4156054" y="2437365"/>
            <a:ext cx="3879893" cy="3145288"/>
          </a:xfrm>
        </p:spPr>
        <p:txBody>
          <a:bodyPr anchor="t"/>
          <a:lstStyle/>
          <a:p>
            <a:pPr marL="285750" indent="-285750" algn="l">
              <a:buFont typeface="Arial" panose="020B0604020202020204" pitchFamily="34" charset="0"/>
              <a:buChar char="•"/>
            </a:pPr>
            <a:r>
              <a:rPr lang="en-US" sz="2400" cap="none">
                <a:latin typeface="+mn-lt"/>
              </a:rPr>
              <a:t>What if you’re ‘instructed’ to change your opinion because it contains something damaging to the client?</a:t>
            </a:r>
          </a:p>
          <a:p>
            <a:pPr marL="285750" indent="-285750" algn="l">
              <a:buFont typeface="Arial" panose="020B0604020202020204" pitchFamily="34" charset="0"/>
              <a:buChar char="•"/>
            </a:pPr>
            <a:endParaRPr lang="en-US" sz="2400" cap="none"/>
          </a:p>
          <a:p>
            <a:pPr marL="285750" indent="-285750" algn="l">
              <a:buFont typeface="Arial" panose="020B0604020202020204" pitchFamily="34" charset="0"/>
              <a:buChar char="•"/>
            </a:pPr>
            <a:r>
              <a:rPr lang="en-US" sz="2400" cap="none"/>
              <a:t>DON’T DO IT</a:t>
            </a:r>
          </a:p>
        </p:txBody>
      </p:sp>
      <p:sp>
        <p:nvSpPr>
          <p:cNvPr id="11" name="Text Placeholder 10">
            <a:extLst>
              <a:ext uri="{FF2B5EF4-FFF2-40B4-BE49-F238E27FC236}">
                <a16:creationId xmlns:a16="http://schemas.microsoft.com/office/drawing/2014/main" id="{7BD23CC4-6435-8CA1-400F-6B5D78546C65}"/>
              </a:ext>
            </a:extLst>
          </p:cNvPr>
          <p:cNvSpPr>
            <a:spLocks noGrp="1"/>
          </p:cNvSpPr>
          <p:nvPr>
            <p:ph type="body" sz="quarter" idx="20"/>
          </p:nvPr>
        </p:nvSpPr>
        <p:spPr>
          <a:xfrm>
            <a:off x="8035947" y="2437365"/>
            <a:ext cx="3415253" cy="3145288"/>
          </a:xfrm>
        </p:spPr>
        <p:txBody>
          <a:bodyPr anchor="t"/>
          <a:lstStyle/>
          <a:p>
            <a:pPr marL="285750" indent="-285750" algn="l">
              <a:buFont typeface="Arial" panose="020B0604020202020204" pitchFamily="34" charset="0"/>
              <a:buChar char="•"/>
            </a:pPr>
            <a:r>
              <a:rPr lang="en-US" sz="2400" cap="none"/>
              <a:t>Use of inclusive language</a:t>
            </a:r>
          </a:p>
          <a:p>
            <a:pPr marL="285750" indent="-285750" algn="l">
              <a:buFont typeface="Arial" panose="020B0604020202020204" pitchFamily="34" charset="0"/>
              <a:buChar char="•"/>
            </a:pPr>
            <a:endParaRPr lang="en-US" sz="2400" cap="none"/>
          </a:p>
          <a:p>
            <a:pPr marL="285750" indent="-285750" algn="l">
              <a:buFont typeface="Arial" panose="020B0604020202020204" pitchFamily="34" charset="0"/>
              <a:buChar char="•"/>
            </a:pPr>
            <a:r>
              <a:rPr lang="en-US" sz="2400" cap="none"/>
              <a:t>KISS </a:t>
            </a:r>
            <a:r>
              <a:rPr lang="en-US" sz="2400" cap="none">
                <a:latin typeface="+mn-lt"/>
              </a:rPr>
              <a:t>principle (keep it short and simple)!</a:t>
            </a:r>
          </a:p>
          <a:p>
            <a:pPr marL="285750" indent="-285750" algn="l">
              <a:buFont typeface="Arial" panose="020B0604020202020204" pitchFamily="34" charset="0"/>
              <a:buChar char="•"/>
            </a:pPr>
            <a:endParaRPr lang="en-US" sz="2400" cap="none"/>
          </a:p>
          <a:p>
            <a:pPr marL="285750" indent="-285750" algn="l">
              <a:buFont typeface="Arial" panose="020B0604020202020204" pitchFamily="34" charset="0"/>
              <a:buChar char="•"/>
            </a:pPr>
            <a:r>
              <a:rPr lang="en-US" sz="2400" cap="none"/>
              <a:t>Help the Judge – </a:t>
            </a:r>
            <a:r>
              <a:rPr lang="en-US" sz="2400" cap="none">
                <a:latin typeface="+mn-lt"/>
              </a:rPr>
              <a:t>that’s your job!</a:t>
            </a:r>
          </a:p>
        </p:txBody>
      </p:sp>
      <p:sp>
        <p:nvSpPr>
          <p:cNvPr id="17" name="Slide Number Placeholder 16">
            <a:extLst>
              <a:ext uri="{FF2B5EF4-FFF2-40B4-BE49-F238E27FC236}">
                <a16:creationId xmlns:a16="http://schemas.microsoft.com/office/drawing/2014/main" id="{D12BB0A5-C968-A6F9-5DA1-3A3A2970EAEF}"/>
              </a:ext>
            </a:extLst>
          </p:cNvPr>
          <p:cNvSpPr>
            <a:spLocks noGrp="1"/>
          </p:cNvSpPr>
          <p:nvPr>
            <p:ph type="sldNum" sz="quarter" idx="4"/>
          </p:nvPr>
        </p:nvSpPr>
        <p:spPr/>
        <p:txBody>
          <a:bodyPr/>
          <a:lstStyle/>
          <a:p>
            <a:fld id="{EA87306C-81BA-4795-A5CA-9392456A8C1E}" type="slidenum">
              <a:rPr lang="en-US" smtClean="0"/>
              <a:pPr/>
              <a:t>23</a:t>
            </a:fld>
            <a:endParaRPr lang="en-US"/>
          </a:p>
        </p:txBody>
      </p:sp>
    </p:spTree>
    <p:extLst>
      <p:ext uri="{BB962C8B-B14F-4D97-AF65-F5344CB8AC3E}">
        <p14:creationId xmlns:p14="http://schemas.microsoft.com/office/powerpoint/2010/main" val="3145074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What do Expert Witnesses hate about the job?</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692673" y="2277980"/>
            <a:ext cx="11066189" cy="4078370"/>
          </a:xfrm>
        </p:spPr>
        <p:txBody>
          <a:bodyPr/>
          <a:lstStyle/>
          <a:p>
            <a:pPr algn="l"/>
            <a:r>
              <a:rPr lang="en-US" sz="2000"/>
              <a:t>Working Group Report on Medical Experts in the Family Courts found fewer expert witnesses are comfortable doing the job because- </a:t>
            </a:r>
          </a:p>
          <a:p>
            <a:pPr algn="l"/>
            <a:endParaRPr lang="en-US" sz="2000"/>
          </a:p>
          <a:p>
            <a:pPr algn="l"/>
            <a:r>
              <a:rPr lang="en-US" sz="2000"/>
              <a:t>• Lack of time </a:t>
            </a:r>
          </a:p>
          <a:p>
            <a:pPr algn="l"/>
            <a:endParaRPr lang="en-US" sz="2000"/>
          </a:p>
          <a:p>
            <a:pPr algn="l"/>
            <a:r>
              <a:rPr lang="en-US" sz="2000"/>
              <a:t>• Lack of Support and Training </a:t>
            </a:r>
          </a:p>
          <a:p>
            <a:pPr algn="l"/>
            <a:endParaRPr lang="en-US" sz="2000"/>
          </a:p>
          <a:p>
            <a:pPr algn="l"/>
            <a:r>
              <a:rPr lang="en-US" sz="2000"/>
              <a:t>• Unclear instructions </a:t>
            </a:r>
          </a:p>
          <a:p>
            <a:pPr algn="l"/>
            <a:endParaRPr lang="en-US" sz="2000"/>
          </a:p>
          <a:p>
            <a:pPr algn="l"/>
            <a:r>
              <a:rPr lang="en-US" sz="2000"/>
              <a:t>• Judicial criticism </a:t>
            </a:r>
          </a:p>
          <a:p>
            <a:pPr algn="l"/>
            <a:endParaRPr lang="en-US" sz="2000"/>
          </a:p>
          <a:p>
            <a:pPr algn="l"/>
            <a:r>
              <a:rPr lang="en-US" sz="2000"/>
              <a:t>• Perceived criticism by lawyers and the press</a:t>
            </a:r>
            <a:endParaRPr lang="en-US" sz="1800"/>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24</a:t>
            </a:fld>
            <a:endParaRPr lang="en-US"/>
          </a:p>
        </p:txBody>
      </p:sp>
    </p:spTree>
    <p:extLst>
      <p:ext uri="{BB962C8B-B14F-4D97-AF65-F5344CB8AC3E}">
        <p14:creationId xmlns:p14="http://schemas.microsoft.com/office/powerpoint/2010/main" val="4237435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72F82-1896-6886-1CAA-7578F2B18A47}"/>
              </a:ext>
            </a:extLst>
          </p:cNvPr>
          <p:cNvSpPr>
            <a:spLocks noGrp="1"/>
          </p:cNvSpPr>
          <p:nvPr>
            <p:ph type="title"/>
          </p:nvPr>
        </p:nvSpPr>
        <p:spPr/>
        <p:txBody>
          <a:bodyPr/>
          <a:lstStyle/>
          <a:p>
            <a:br>
              <a:rPr lang="en-GB" sz="2400" i="1"/>
            </a:br>
            <a:br>
              <a:rPr lang="en-GB" sz="2400" i="1"/>
            </a:br>
            <a:br>
              <a:rPr lang="en-GB" sz="2400" i="1"/>
            </a:br>
            <a:br>
              <a:rPr lang="en-GB" sz="2400" i="1"/>
            </a:br>
            <a:br>
              <a:rPr lang="en-GB" sz="2400" i="1"/>
            </a:br>
            <a:br>
              <a:rPr lang="en-GB" sz="2400" i="1"/>
            </a:br>
            <a:br>
              <a:rPr lang="en-GB" sz="2400" i="1"/>
            </a:br>
            <a:r>
              <a:rPr lang="en-GB" i="1"/>
              <a:t>Discussions with Psychologist colleagues also report issues in relation to: </a:t>
            </a:r>
            <a:br>
              <a:rPr lang="en-GB" sz="2400" i="1"/>
            </a:br>
            <a:br>
              <a:rPr lang="en-GB" sz="2400" i="1"/>
            </a:br>
            <a:br>
              <a:rPr lang="en-GB" sz="2400" i="1"/>
            </a:br>
            <a:br>
              <a:rPr lang="en-GB" sz="2400" i="1"/>
            </a:br>
            <a:br>
              <a:rPr lang="en-GB" sz="2400" i="1"/>
            </a:br>
            <a:br>
              <a:rPr lang="en-GB" sz="2400" i="1"/>
            </a:br>
            <a:endParaRPr lang="en-GB"/>
          </a:p>
        </p:txBody>
      </p:sp>
      <p:sp>
        <p:nvSpPr>
          <p:cNvPr id="8" name="Text Placeholder 7">
            <a:extLst>
              <a:ext uri="{FF2B5EF4-FFF2-40B4-BE49-F238E27FC236}">
                <a16:creationId xmlns:a16="http://schemas.microsoft.com/office/drawing/2014/main" id="{E9F1B4E6-8944-A94D-8DFA-957F8611B58C}"/>
              </a:ext>
            </a:extLst>
          </p:cNvPr>
          <p:cNvSpPr>
            <a:spLocks noGrp="1"/>
          </p:cNvSpPr>
          <p:nvPr>
            <p:ph type="body" sz="quarter" idx="12"/>
          </p:nvPr>
        </p:nvSpPr>
        <p:spPr>
          <a:xfrm>
            <a:off x="740800" y="2488019"/>
            <a:ext cx="10912484" cy="3868331"/>
          </a:xfrm>
        </p:spPr>
        <p:txBody>
          <a:bodyPr/>
          <a:lstStyle/>
          <a:p>
            <a:pPr marL="342900" indent="-342900" algn="l">
              <a:buFont typeface="Arial" panose="020B0604020202020204" pitchFamily="34" charset="0"/>
              <a:buChar char="•"/>
            </a:pPr>
            <a:r>
              <a:rPr lang="en-GB" sz="2400"/>
              <a:t>Lack of confidence </a:t>
            </a:r>
            <a:r>
              <a:rPr lang="en-GB" sz="2400" i="1"/>
              <a:t>“what makes me an expert?”</a:t>
            </a:r>
          </a:p>
          <a:p>
            <a:pPr marL="342900" indent="-342900" algn="l">
              <a:buFont typeface="Arial" panose="020B0604020202020204" pitchFamily="34" charset="0"/>
              <a:buChar char="•"/>
            </a:pPr>
            <a:endParaRPr lang="en-GB" sz="2400" i="1"/>
          </a:p>
          <a:p>
            <a:pPr marL="342900" indent="-342900" algn="l">
              <a:buFont typeface="Arial" panose="020B0604020202020204" pitchFamily="34" charset="0"/>
              <a:buChar char="•"/>
            </a:pPr>
            <a:r>
              <a:rPr lang="en-GB" sz="2400"/>
              <a:t>Concerns about payment rate and late payment; </a:t>
            </a:r>
          </a:p>
          <a:p>
            <a:pPr marL="342900" indent="-342900" algn="l">
              <a:buFont typeface="Arial" panose="020B0604020202020204" pitchFamily="34" charset="0"/>
              <a:buChar char="•"/>
            </a:pPr>
            <a:endParaRPr lang="en-GB" sz="2400"/>
          </a:p>
          <a:p>
            <a:pPr marL="342900" indent="-342900" algn="l">
              <a:buFont typeface="Arial" panose="020B0604020202020204" pitchFamily="34" charset="0"/>
              <a:buChar char="•"/>
            </a:pPr>
            <a:r>
              <a:rPr lang="en-GB" sz="2400"/>
              <a:t>Background logistics – it takes a lot of time to chase incomplete bundles, relevant documents when  working a fulltime job;</a:t>
            </a:r>
          </a:p>
          <a:p>
            <a:pPr marL="342900" indent="-342900" algn="l">
              <a:buFont typeface="Arial" panose="020B0604020202020204" pitchFamily="34" charset="0"/>
              <a:buChar char="•"/>
            </a:pPr>
            <a:endParaRPr lang="en-GB" sz="2400"/>
          </a:p>
          <a:p>
            <a:pPr marL="342900" indent="-342900" algn="l">
              <a:buFont typeface="Arial" panose="020B0604020202020204" pitchFamily="34" charset="0"/>
              <a:buChar char="•"/>
            </a:pPr>
            <a:r>
              <a:rPr lang="en-GB" sz="2400"/>
              <a:t>Concerns about the risk of complaints from vexatious litigants;</a:t>
            </a:r>
          </a:p>
          <a:p>
            <a:pPr marL="342900" indent="-342900" algn="l">
              <a:buFont typeface="Arial" panose="020B0604020202020204" pitchFamily="34" charset="0"/>
              <a:buChar char="•"/>
            </a:pPr>
            <a:endParaRPr lang="en-GB" sz="2400"/>
          </a:p>
          <a:p>
            <a:pPr marL="342900" indent="-342900" algn="l">
              <a:buFont typeface="Arial" panose="020B0604020202020204" pitchFamily="34" charset="0"/>
              <a:buChar char="•"/>
            </a:pPr>
            <a:r>
              <a:rPr lang="en-GB" sz="2400"/>
              <a:t>Concerns about receiving clinical supervision</a:t>
            </a:r>
          </a:p>
          <a:p>
            <a:pPr marL="342900" indent="-342900" algn="l">
              <a:buFont typeface="Arial" panose="020B0604020202020204" pitchFamily="34" charset="0"/>
              <a:buChar char="•"/>
            </a:pPr>
            <a:endParaRPr lang="en-GB" sz="2400"/>
          </a:p>
          <a:p>
            <a:pPr algn="l"/>
            <a:endParaRPr lang="en-GB" sz="2400"/>
          </a:p>
        </p:txBody>
      </p:sp>
      <p:sp>
        <p:nvSpPr>
          <p:cNvPr id="17" name="Slide Number Placeholder 16">
            <a:extLst>
              <a:ext uri="{FF2B5EF4-FFF2-40B4-BE49-F238E27FC236}">
                <a16:creationId xmlns:a16="http://schemas.microsoft.com/office/drawing/2014/main" id="{24EA52BB-7142-0E1B-9159-FE0408A2C8C8}"/>
              </a:ext>
            </a:extLst>
          </p:cNvPr>
          <p:cNvSpPr>
            <a:spLocks noGrp="1"/>
          </p:cNvSpPr>
          <p:nvPr>
            <p:ph type="sldNum" sz="quarter" idx="4"/>
          </p:nvPr>
        </p:nvSpPr>
        <p:spPr/>
        <p:txBody>
          <a:bodyPr/>
          <a:lstStyle/>
          <a:p>
            <a:fld id="{EA87306C-81BA-4795-A5CA-9392456A8C1E}" type="slidenum">
              <a:rPr lang="en-US" smtClean="0"/>
              <a:pPr/>
              <a:t>25</a:t>
            </a:fld>
            <a:endParaRPr lang="en-US"/>
          </a:p>
        </p:txBody>
      </p:sp>
    </p:spTree>
    <p:extLst>
      <p:ext uri="{BB962C8B-B14F-4D97-AF65-F5344CB8AC3E}">
        <p14:creationId xmlns:p14="http://schemas.microsoft.com/office/powerpoint/2010/main" val="31018255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310E-8C1E-2B53-DE11-1E7E5D1F4D82}"/>
              </a:ext>
            </a:extLst>
          </p:cNvPr>
          <p:cNvSpPr>
            <a:spLocks noGrp="1"/>
          </p:cNvSpPr>
          <p:nvPr>
            <p:ph type="title"/>
          </p:nvPr>
        </p:nvSpPr>
        <p:spPr/>
        <p:txBody>
          <a:bodyPr/>
          <a:lstStyle/>
          <a:p>
            <a:r>
              <a:rPr lang="en-US"/>
              <a:t>Overcoming Hurdles</a:t>
            </a:r>
            <a:endParaRPr lang="en-GB"/>
          </a:p>
        </p:txBody>
      </p:sp>
      <p:sp>
        <p:nvSpPr>
          <p:cNvPr id="17" name="Slide Number Placeholder 16">
            <a:extLst>
              <a:ext uri="{FF2B5EF4-FFF2-40B4-BE49-F238E27FC236}">
                <a16:creationId xmlns:a16="http://schemas.microsoft.com/office/drawing/2014/main" id="{D12BB0A5-C968-A6F9-5DA1-3A3A2970EAEF}"/>
              </a:ext>
            </a:extLst>
          </p:cNvPr>
          <p:cNvSpPr>
            <a:spLocks noGrp="1"/>
          </p:cNvSpPr>
          <p:nvPr>
            <p:ph type="sldNum" sz="quarter" idx="4"/>
          </p:nvPr>
        </p:nvSpPr>
        <p:spPr/>
        <p:txBody>
          <a:bodyPr/>
          <a:lstStyle/>
          <a:p>
            <a:fld id="{EA87306C-81BA-4795-A5CA-9392456A8C1E}" type="slidenum">
              <a:rPr lang="en-US" smtClean="0"/>
              <a:pPr/>
              <a:t>26</a:t>
            </a:fld>
            <a:endParaRPr lang="en-US"/>
          </a:p>
        </p:txBody>
      </p:sp>
      <p:sp>
        <p:nvSpPr>
          <p:cNvPr id="3" name="TextBox 2">
            <a:extLst>
              <a:ext uri="{FF2B5EF4-FFF2-40B4-BE49-F238E27FC236}">
                <a16:creationId xmlns:a16="http://schemas.microsoft.com/office/drawing/2014/main" id="{4FFC4BCB-ECE1-EDF3-68BC-ED079DE9BB0D}"/>
              </a:ext>
            </a:extLst>
          </p:cNvPr>
          <p:cNvSpPr txBox="1"/>
          <p:nvPr/>
        </p:nvSpPr>
        <p:spPr>
          <a:xfrm>
            <a:off x="740801" y="2270833"/>
            <a:ext cx="10882239" cy="4893647"/>
          </a:xfrm>
          <a:prstGeom prst="rect">
            <a:avLst/>
          </a:prstGeom>
          <a:noFill/>
        </p:spPr>
        <p:txBody>
          <a:bodyPr wrap="square" rtlCol="0">
            <a:spAutoFit/>
          </a:bodyPr>
          <a:lstStyle/>
          <a:p>
            <a:pPr marL="342900" indent="-342900">
              <a:buFont typeface="Arial" panose="020B0604020202020204" pitchFamily="34" charset="0"/>
              <a:buChar char="•"/>
            </a:pPr>
            <a:r>
              <a:rPr lang="en-US" sz="2400"/>
              <a:t>Know the Rules – they are there to help Court, parties and YOU</a:t>
            </a:r>
          </a:p>
          <a:p>
            <a:endParaRPr lang="en-US" sz="1200"/>
          </a:p>
          <a:p>
            <a:pPr marL="342900" indent="-342900" algn="l">
              <a:buFont typeface="Arial" panose="020B0604020202020204" pitchFamily="34" charset="0"/>
              <a:buChar char="•"/>
            </a:pPr>
            <a:r>
              <a:rPr lang="en-US" sz="2400" b="0" i="0">
                <a:solidFill>
                  <a:srgbClr val="242424"/>
                </a:solidFill>
                <a:effectLst/>
              </a:rPr>
              <a:t>Be conversant with any guidance from your own professional body</a:t>
            </a:r>
          </a:p>
          <a:p>
            <a:pPr marL="342900" indent="-342900" algn="l">
              <a:buFont typeface="Arial" panose="020B0604020202020204" pitchFamily="34" charset="0"/>
              <a:buChar char="•"/>
            </a:pPr>
            <a:endParaRPr lang="en-US" sz="1200" b="0" i="0">
              <a:solidFill>
                <a:srgbClr val="242424"/>
              </a:solidFill>
              <a:effectLst/>
            </a:endParaRPr>
          </a:p>
          <a:p>
            <a:pPr marL="342900" indent="-342900" algn="l">
              <a:buFont typeface="Arial" panose="020B0604020202020204" pitchFamily="34" charset="0"/>
              <a:buChar char="•"/>
            </a:pPr>
            <a:r>
              <a:rPr lang="en-US" sz="2400" b="0" i="0">
                <a:solidFill>
                  <a:srgbClr val="242424"/>
                </a:solidFill>
                <a:effectLst/>
              </a:rPr>
              <a:t>Know when to seek further guidance</a:t>
            </a:r>
          </a:p>
          <a:p>
            <a:pPr marL="342900" indent="-342900" algn="l">
              <a:buFont typeface="Arial" panose="020B0604020202020204" pitchFamily="34" charset="0"/>
              <a:buChar char="•"/>
            </a:pPr>
            <a:endParaRPr lang="en-US" sz="1200" b="0" i="0">
              <a:solidFill>
                <a:srgbClr val="242424"/>
              </a:solidFill>
              <a:effectLst/>
            </a:endParaRPr>
          </a:p>
          <a:p>
            <a:pPr marL="342900" indent="-342900" algn="l">
              <a:buFont typeface="Arial" panose="020B0604020202020204" pitchFamily="34" charset="0"/>
              <a:buChar char="•"/>
            </a:pPr>
            <a:r>
              <a:rPr lang="en-US" sz="2400" b="0" i="0">
                <a:solidFill>
                  <a:srgbClr val="242424"/>
                </a:solidFill>
                <a:effectLst/>
              </a:rPr>
              <a:t>Don’t be afraid to seek assistance from Court</a:t>
            </a:r>
          </a:p>
          <a:p>
            <a:pPr marL="342900" indent="-342900" algn="l">
              <a:buFont typeface="Arial" panose="020B0604020202020204" pitchFamily="34" charset="0"/>
              <a:buChar char="•"/>
            </a:pPr>
            <a:endParaRPr lang="en-US" sz="1200" b="0" i="0">
              <a:solidFill>
                <a:srgbClr val="242424"/>
              </a:solidFill>
              <a:effectLst/>
            </a:endParaRPr>
          </a:p>
          <a:p>
            <a:pPr marL="342900" indent="-342900" algn="l">
              <a:buFont typeface="Arial" panose="020B0604020202020204" pitchFamily="34" charset="0"/>
              <a:buChar char="•"/>
            </a:pPr>
            <a:r>
              <a:rPr lang="en-US" sz="2400" b="0" i="0" err="1">
                <a:solidFill>
                  <a:srgbClr val="242424"/>
                </a:solidFill>
                <a:effectLst/>
              </a:rPr>
              <a:t>Familiarise</a:t>
            </a:r>
            <a:r>
              <a:rPr lang="en-US" sz="2400" b="0" i="0">
                <a:solidFill>
                  <a:srgbClr val="242424"/>
                </a:solidFill>
                <a:effectLst/>
              </a:rPr>
              <a:t> yourself with:</a:t>
            </a:r>
          </a:p>
          <a:p>
            <a:pPr algn="l"/>
            <a:endParaRPr lang="en-US" sz="1200" b="0" i="0">
              <a:solidFill>
                <a:srgbClr val="242424"/>
              </a:solidFill>
              <a:effectLst/>
            </a:endParaRPr>
          </a:p>
          <a:p>
            <a:pPr marL="808038" indent="-446088" algn="l">
              <a:buFont typeface="Arial" panose="020B0604020202020204" pitchFamily="34" charset="0"/>
              <a:buChar char="•"/>
            </a:pPr>
            <a:r>
              <a:rPr lang="en-US" sz="2400" b="0" i="0">
                <a:solidFill>
                  <a:srgbClr val="242424"/>
                </a:solidFill>
                <a:effectLst/>
              </a:rPr>
              <a:t>FPR 25</a:t>
            </a:r>
          </a:p>
          <a:p>
            <a:pPr marL="361950" algn="l"/>
            <a:endParaRPr lang="en-US" sz="1200" b="0" i="0">
              <a:solidFill>
                <a:srgbClr val="242424"/>
              </a:solidFill>
              <a:effectLst/>
            </a:endParaRPr>
          </a:p>
          <a:p>
            <a:pPr marL="808038" indent="-446088" algn="l">
              <a:buFont typeface="Arial" panose="020B0604020202020204" pitchFamily="34" charset="0"/>
              <a:buChar char="•"/>
            </a:pPr>
            <a:r>
              <a:rPr lang="en-US" sz="2400" b="0" i="0">
                <a:solidFill>
                  <a:srgbClr val="242424"/>
                </a:solidFill>
                <a:effectLst/>
              </a:rPr>
              <a:t>PD25</a:t>
            </a:r>
          </a:p>
          <a:p>
            <a:pPr marL="361950" algn="l"/>
            <a:endParaRPr lang="en-US" sz="1200" b="0" i="0">
              <a:solidFill>
                <a:srgbClr val="242424"/>
              </a:solidFill>
              <a:effectLst/>
            </a:endParaRPr>
          </a:p>
          <a:p>
            <a:pPr marL="808038" indent="-446088" algn="l">
              <a:buFont typeface="Arial" panose="020B0604020202020204" pitchFamily="34" charset="0"/>
              <a:buChar char="•"/>
            </a:pPr>
            <a:r>
              <a:rPr lang="en-US" sz="2400" b="0" i="0">
                <a:solidFill>
                  <a:srgbClr val="242424"/>
                </a:solidFill>
                <a:effectLst/>
              </a:rPr>
              <a:t>Other relevant guidance</a:t>
            </a:r>
          </a:p>
          <a:p>
            <a:endParaRPr lang="en-GB" sz="2400"/>
          </a:p>
        </p:txBody>
      </p:sp>
    </p:spTree>
    <p:extLst>
      <p:ext uri="{BB962C8B-B14F-4D97-AF65-F5344CB8AC3E}">
        <p14:creationId xmlns:p14="http://schemas.microsoft.com/office/powerpoint/2010/main" val="3953065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Key takeaways</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01062" y="2181638"/>
            <a:ext cx="11066189" cy="4174712"/>
          </a:xfrm>
        </p:spPr>
        <p:txBody>
          <a:bodyPr/>
          <a:lstStyle/>
          <a:p>
            <a:pPr marL="457200" indent="-457200" algn="l">
              <a:buFont typeface="Arial" panose="020B0604020202020204" pitchFamily="34" charset="0"/>
              <a:buChar char="•"/>
            </a:pPr>
            <a:r>
              <a:rPr lang="en-US" sz="2400"/>
              <a:t>Remember the mistakes highlighted in case law and don’t repeat them; </a:t>
            </a:r>
          </a:p>
          <a:p>
            <a:pPr marL="457200" indent="-457200" algn="l">
              <a:buFont typeface="Arial" panose="020B0604020202020204" pitchFamily="34" charset="0"/>
              <a:buChar char="•"/>
            </a:pPr>
            <a:endParaRPr lang="en-US" sz="1200"/>
          </a:p>
          <a:p>
            <a:pPr marL="457200" indent="-457200" algn="l">
              <a:buFont typeface="Arial" panose="020B0604020202020204" pitchFamily="34" charset="0"/>
              <a:buChar char="•"/>
            </a:pPr>
            <a:r>
              <a:rPr lang="en-US" sz="2400"/>
              <a:t>Ensure you have some expert witness training or watch Courts in action with expert evidence; </a:t>
            </a:r>
          </a:p>
          <a:p>
            <a:pPr marL="457200" indent="-457200" algn="l">
              <a:buFont typeface="Arial" panose="020B0604020202020204" pitchFamily="34" charset="0"/>
              <a:buChar char="•"/>
            </a:pPr>
            <a:endParaRPr lang="en-US" sz="1200"/>
          </a:p>
          <a:p>
            <a:pPr marL="457200" indent="-457200" algn="l">
              <a:buFont typeface="Arial" panose="020B0604020202020204" pitchFamily="34" charset="0"/>
              <a:buChar char="•"/>
            </a:pPr>
            <a:r>
              <a:rPr lang="en-US" sz="2400"/>
              <a:t>Follow the Rules, Practice Directions, Guidance and Professional Body guidance; </a:t>
            </a:r>
          </a:p>
          <a:p>
            <a:pPr marL="457200" indent="-457200" algn="l">
              <a:buFont typeface="Arial" panose="020B0604020202020204" pitchFamily="34" charset="0"/>
              <a:buChar char="•"/>
            </a:pPr>
            <a:endParaRPr lang="en-US" sz="1200"/>
          </a:p>
          <a:p>
            <a:pPr marL="457200" indent="-457200" algn="l">
              <a:buFont typeface="Arial" panose="020B0604020202020204" pitchFamily="34" charset="0"/>
              <a:buChar char="•"/>
            </a:pPr>
            <a:r>
              <a:rPr lang="en-US" sz="2400"/>
              <a:t>Don’t be afraid to seek further/better/clearer instructions from those seeking report; </a:t>
            </a:r>
          </a:p>
          <a:p>
            <a:pPr marL="457200" indent="-457200" algn="l">
              <a:buFont typeface="Arial" panose="020B0604020202020204" pitchFamily="34" charset="0"/>
              <a:buChar char="•"/>
            </a:pPr>
            <a:endParaRPr lang="en-US" sz="1200"/>
          </a:p>
          <a:p>
            <a:pPr marL="457200" indent="-457200" algn="l">
              <a:buFont typeface="Arial" panose="020B0604020202020204" pitchFamily="34" charset="0"/>
              <a:buChar char="•"/>
            </a:pPr>
            <a:r>
              <a:rPr lang="en-US" sz="2400"/>
              <a:t>Don’t hesitate to seek guidance from the Court;</a:t>
            </a:r>
          </a:p>
          <a:p>
            <a:pPr algn="l"/>
            <a:endParaRPr lang="en-US" sz="900"/>
          </a:p>
          <a:p>
            <a:pPr marL="457200" indent="-457200" algn="l">
              <a:buFont typeface="Arial" panose="020B0604020202020204" pitchFamily="34" charset="0"/>
              <a:buChar char="•"/>
            </a:pPr>
            <a:r>
              <a:rPr lang="en-US" sz="2400"/>
              <a:t>Remember you are not the person on trial! </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27</a:t>
            </a:fld>
            <a:endParaRPr lang="en-US"/>
          </a:p>
        </p:txBody>
      </p:sp>
    </p:spTree>
    <p:extLst>
      <p:ext uri="{BB962C8B-B14F-4D97-AF65-F5344CB8AC3E}">
        <p14:creationId xmlns:p14="http://schemas.microsoft.com/office/powerpoint/2010/main" val="3165502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B6D26-F8F9-A78F-C65F-80EFAC461F2C}"/>
              </a:ext>
            </a:extLst>
          </p:cNvPr>
          <p:cNvSpPr>
            <a:spLocks noGrp="1"/>
          </p:cNvSpPr>
          <p:nvPr>
            <p:ph type="title"/>
          </p:nvPr>
        </p:nvSpPr>
        <p:spPr/>
        <p:txBody>
          <a:bodyPr/>
          <a:lstStyle/>
          <a:p>
            <a:r>
              <a:rPr lang="en-GB"/>
              <a:t>What should I do if I want to become an expert witness? </a:t>
            </a:r>
            <a:endParaRPr lang="en-GB">
              <a:highlight>
                <a:srgbClr val="FFFF00"/>
              </a:highlight>
            </a:endParaRPr>
          </a:p>
        </p:txBody>
      </p:sp>
      <p:sp>
        <p:nvSpPr>
          <p:cNvPr id="8" name="Text Placeholder 7">
            <a:extLst>
              <a:ext uri="{FF2B5EF4-FFF2-40B4-BE49-F238E27FC236}">
                <a16:creationId xmlns:a16="http://schemas.microsoft.com/office/drawing/2014/main" id="{A93DA203-4BFC-D687-A4F8-0DE6B67536AA}"/>
              </a:ext>
            </a:extLst>
          </p:cNvPr>
          <p:cNvSpPr>
            <a:spLocks noGrp="1"/>
          </p:cNvSpPr>
          <p:nvPr>
            <p:ph type="body" sz="quarter" idx="12"/>
          </p:nvPr>
        </p:nvSpPr>
        <p:spPr>
          <a:xfrm>
            <a:off x="740800" y="2381693"/>
            <a:ext cx="10689200" cy="3358895"/>
          </a:xfrm>
        </p:spPr>
        <p:txBody>
          <a:bodyPr/>
          <a:lstStyle/>
          <a:p>
            <a:pPr marL="285750" indent="-285750" algn="l">
              <a:buFont typeface="Arial" panose="020B0604020202020204" pitchFamily="34" charset="0"/>
              <a:buChar char="•"/>
            </a:pPr>
            <a:r>
              <a:rPr lang="en-GB" sz="2400" dirty="0"/>
              <a:t>Talk to other experts</a:t>
            </a:r>
          </a:p>
          <a:p>
            <a:pPr algn="l"/>
            <a:endParaRPr lang="en-GB" sz="2400" dirty="0">
              <a:highlight>
                <a:srgbClr val="FFFF00"/>
              </a:highlight>
            </a:endParaRPr>
          </a:p>
          <a:p>
            <a:pPr marL="285750" indent="-285750" algn="l">
              <a:buFont typeface="Arial" panose="020B0604020202020204" pitchFamily="34" charset="0"/>
              <a:buChar char="•"/>
            </a:pPr>
            <a:r>
              <a:rPr lang="en-GB" sz="2400" dirty="0"/>
              <a:t>Court Experience Schemes</a:t>
            </a:r>
          </a:p>
          <a:p>
            <a:pPr marL="285750" indent="-285750" algn="l">
              <a:buFont typeface="Arial" panose="020B0604020202020204" pitchFamily="34" charset="0"/>
              <a:buChar char="•"/>
            </a:pPr>
            <a:endParaRPr lang="en-GB" sz="2400" dirty="0"/>
          </a:p>
          <a:p>
            <a:pPr marL="285750" indent="-285750" algn="l">
              <a:buFont typeface="Arial" panose="020B0604020202020204" pitchFamily="34" charset="0"/>
              <a:buChar char="•"/>
            </a:pPr>
            <a:r>
              <a:rPr lang="en-GB" sz="2400" dirty="0"/>
              <a:t>Observations of experts in criminal (Crown Court) cases</a:t>
            </a:r>
          </a:p>
          <a:p>
            <a:pPr marL="285750" indent="-285750" algn="l">
              <a:buFont typeface="Arial" panose="020B0604020202020204" pitchFamily="34" charset="0"/>
              <a:buChar char="•"/>
            </a:pPr>
            <a:endParaRPr lang="en-GB" sz="2400" dirty="0"/>
          </a:p>
          <a:p>
            <a:pPr marL="285750" indent="-285750" algn="l">
              <a:buFont typeface="Arial" panose="020B0604020202020204" pitchFamily="34" charset="0"/>
              <a:buChar char="•"/>
            </a:pPr>
            <a:r>
              <a:rPr lang="en-GB" sz="2400" dirty="0"/>
              <a:t>Have informal discussions with Judges and Lawyers</a:t>
            </a:r>
          </a:p>
          <a:p>
            <a:pPr marL="285750" indent="-285750" algn="l">
              <a:buFont typeface="Arial" panose="020B0604020202020204" pitchFamily="34" charset="0"/>
              <a:buChar char="•"/>
            </a:pPr>
            <a:endParaRPr lang="en-GB" sz="2400" dirty="0"/>
          </a:p>
          <a:p>
            <a:pPr marL="285750" indent="-285750" algn="l">
              <a:buFont typeface="Arial" panose="020B0604020202020204" pitchFamily="34" charset="0"/>
              <a:buChar char="•"/>
            </a:pPr>
            <a:r>
              <a:rPr lang="en-GB" sz="2400" dirty="0"/>
              <a:t>Accredited Training via BPS, Bond Solon, EWI etc </a:t>
            </a:r>
          </a:p>
          <a:p>
            <a:pPr algn="l"/>
            <a:endParaRPr lang="en-GB" dirty="0"/>
          </a:p>
        </p:txBody>
      </p:sp>
      <p:sp>
        <p:nvSpPr>
          <p:cNvPr id="17" name="Slide Number Placeholder 16">
            <a:extLst>
              <a:ext uri="{FF2B5EF4-FFF2-40B4-BE49-F238E27FC236}">
                <a16:creationId xmlns:a16="http://schemas.microsoft.com/office/drawing/2014/main" id="{540EDD5F-EE4B-A698-0B27-8A7D13E1C95F}"/>
              </a:ext>
            </a:extLst>
          </p:cNvPr>
          <p:cNvSpPr>
            <a:spLocks noGrp="1"/>
          </p:cNvSpPr>
          <p:nvPr>
            <p:ph type="sldNum" sz="quarter" idx="4"/>
          </p:nvPr>
        </p:nvSpPr>
        <p:spPr/>
        <p:txBody>
          <a:bodyPr/>
          <a:lstStyle/>
          <a:p>
            <a:fld id="{EA87306C-81BA-4795-A5CA-9392456A8C1E}" type="slidenum">
              <a:rPr lang="en-US" smtClean="0"/>
              <a:pPr/>
              <a:t>28</a:t>
            </a:fld>
            <a:endParaRPr lang="en-US"/>
          </a:p>
        </p:txBody>
      </p:sp>
    </p:spTree>
    <p:extLst>
      <p:ext uri="{BB962C8B-B14F-4D97-AF65-F5344CB8AC3E}">
        <p14:creationId xmlns:p14="http://schemas.microsoft.com/office/powerpoint/2010/main" val="565271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About the Presenters</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800" y="2243470"/>
            <a:ext cx="10613000" cy="4112879"/>
          </a:xfrm>
        </p:spPr>
        <p:txBody>
          <a:bodyPr/>
          <a:lstStyle/>
          <a:p>
            <a:pPr algn="just"/>
            <a:r>
              <a:rPr lang="en-US" sz="1800">
                <a:solidFill>
                  <a:srgbClr val="242424"/>
                </a:solidFill>
                <a:effectLst/>
              </a:rPr>
              <a:t>Dr Alison White is a Consultant Clinical Psychologist who has been working in the field of psychological assessment and intervention with children and adults since 2000, both within the NHS, HM Prison Service, Independent Sector and in private practice.  Dr White has worked with an array of individuals across the lifespan who experience extreme psychological distress. She has experience of working with individuals presenting a wide range of mental health problems such as anxiety, depression, post-traumatic stress disorder, substance misuse, psychosis and personality disorder. She </a:t>
            </a:r>
            <a:r>
              <a:rPr lang="en-US" sz="1800" err="1">
                <a:solidFill>
                  <a:srgbClr val="242424"/>
                </a:solidFill>
                <a:effectLst/>
              </a:rPr>
              <a:t>specialises</a:t>
            </a:r>
            <a:r>
              <a:rPr lang="en-US" sz="1800">
                <a:solidFill>
                  <a:srgbClr val="242424"/>
                </a:solidFill>
                <a:effectLst/>
              </a:rPr>
              <a:t> in working with people who have very complex psychological presentations which might include attachment difficulties, deliberate self-harm, suicidal ideation and challenging </a:t>
            </a:r>
            <a:r>
              <a:rPr lang="en-US" sz="1800" err="1">
                <a:solidFill>
                  <a:srgbClr val="242424"/>
                </a:solidFill>
                <a:effectLst/>
              </a:rPr>
              <a:t>behaviour</a:t>
            </a:r>
            <a:r>
              <a:rPr lang="en-US" sz="1800">
                <a:solidFill>
                  <a:srgbClr val="242424"/>
                </a:solidFill>
                <a:effectLst/>
              </a:rPr>
              <a:t>. She has worked with many families whose difficulties included issues of neglect, physical and sexual abuse including those perpetrating such abuses and she also has a wealth of experience in assessing and treating violent and sexual offenders. Dr White holds a Bond Solon Expert Witness Certificate issued by Cardiff University Law School, she is a member of the Family Justice Council Cymru Committee and she also sits as a lay member on the Mental Health Review Tribunal for Wales. She is skilled in undertaking a range of assessments and regularly writes expert witness reports in Child Care Proceedings and Private Law Proceedings heard before the County and High Courts. </a:t>
            </a:r>
            <a:endParaRPr lang="en-US" sz="2400">
              <a:solidFill>
                <a:srgbClr val="242424"/>
              </a:solidFill>
              <a:effectLst/>
            </a:endParaRPr>
          </a:p>
          <a:p>
            <a:pPr algn="l"/>
            <a:br>
              <a:rPr lang="en-US" sz="2400">
                <a:solidFill>
                  <a:srgbClr val="242424"/>
                </a:solidFill>
                <a:effectLst/>
                <a:latin typeface="-apple-system"/>
              </a:rPr>
            </a:br>
            <a:endParaRPr lang="en-US" sz="2400">
              <a:solidFill>
                <a:srgbClr val="242424"/>
              </a:solidFill>
              <a:effectLst/>
              <a:latin typeface="-apple-system"/>
            </a:endParaRP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3</a:t>
            </a:fld>
            <a:endParaRPr lang="en-US"/>
          </a:p>
        </p:txBody>
      </p:sp>
    </p:spTree>
    <p:extLst>
      <p:ext uri="{BB962C8B-B14F-4D97-AF65-F5344CB8AC3E}">
        <p14:creationId xmlns:p14="http://schemas.microsoft.com/office/powerpoint/2010/main" val="199765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About the Presenters</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800" y="2243470"/>
            <a:ext cx="10613000" cy="4112879"/>
          </a:xfrm>
        </p:spPr>
        <p:txBody>
          <a:bodyPr/>
          <a:lstStyle/>
          <a:p>
            <a:pPr algn="just"/>
            <a:r>
              <a:rPr lang="en-US" sz="1800">
                <a:solidFill>
                  <a:srgbClr val="242424"/>
                </a:solidFill>
                <a:effectLst/>
              </a:rPr>
              <a:t>Dr Mair Edwards is a Clinical Psychologist who initially </a:t>
            </a:r>
            <a:r>
              <a:rPr lang="en-US" sz="1800" err="1">
                <a:solidFill>
                  <a:srgbClr val="242424"/>
                </a:solidFill>
                <a:effectLst/>
              </a:rPr>
              <a:t>specialised</a:t>
            </a:r>
            <a:r>
              <a:rPr lang="en-US" sz="1800">
                <a:solidFill>
                  <a:srgbClr val="242424"/>
                </a:solidFill>
                <a:effectLst/>
              </a:rPr>
              <a:t> in assessing the impact of parental mental health on parenting skills and in turn child </a:t>
            </a:r>
            <a:r>
              <a:rPr lang="en-US" sz="1800" err="1">
                <a:solidFill>
                  <a:srgbClr val="242424"/>
                </a:solidFill>
                <a:effectLst/>
              </a:rPr>
              <a:t>behaviour</a:t>
            </a:r>
            <a:r>
              <a:rPr lang="en-US" sz="1800">
                <a:solidFill>
                  <a:srgbClr val="242424"/>
                </a:solidFill>
                <a:effectLst/>
              </a:rPr>
              <a:t> and development. Earlier in her career she was employed within NHS Child and Adolescent Mental Health teams in north Wales before concurrently being appointed a Teaching Fellow in the School of Psychology, Bangor University in 1999 where she was responsible for clinically relevant undergraduate and postgraduate modules as well as developing and promoting the teaching of psychology through the medium of Welsh. Since 2000 Dr Edwards has accepted instructions as an Expert Witness, primarily in the Family Court (including in the High Court and also in The Royal Court of Jersey) where she is </a:t>
            </a:r>
            <a:r>
              <a:rPr lang="en-US" sz="1800" err="1">
                <a:solidFill>
                  <a:srgbClr val="242424"/>
                </a:solidFill>
                <a:effectLst/>
              </a:rPr>
              <a:t>recognised</a:t>
            </a:r>
            <a:r>
              <a:rPr lang="en-US" sz="1800">
                <a:solidFill>
                  <a:srgbClr val="242424"/>
                </a:solidFill>
                <a:effectLst/>
              </a:rPr>
              <a:t> as being thorough, committed, and fair in her assessments and reports and with an ability to provide clear oral evidence. For the last four years she has been on the Children’s Commissioner in Wales Adult Advisory panel and is currently a member of the FJC Expert Witness Cymru Committee. In her independent practice Dr Edwards also offers therapeutic services to children, young people, and adults, and is called upon on a regular basis to contribute to news and factual radio and television </a:t>
            </a:r>
            <a:r>
              <a:rPr lang="en-US" sz="1800" err="1">
                <a:solidFill>
                  <a:srgbClr val="242424"/>
                </a:solidFill>
                <a:effectLst/>
              </a:rPr>
              <a:t>programmes</a:t>
            </a:r>
            <a:r>
              <a:rPr lang="en-US" sz="1800">
                <a:solidFill>
                  <a:srgbClr val="242424"/>
                </a:solidFill>
                <a:effectLst/>
              </a:rPr>
              <a:t> on psychological issues - particularly those relating to children’s emotional and </a:t>
            </a:r>
            <a:r>
              <a:rPr lang="en-US" sz="1800" err="1">
                <a:solidFill>
                  <a:srgbClr val="242424"/>
                </a:solidFill>
                <a:effectLst/>
              </a:rPr>
              <a:t>behavioural</a:t>
            </a:r>
            <a:r>
              <a:rPr lang="en-US" sz="1800">
                <a:solidFill>
                  <a:srgbClr val="242424"/>
                </a:solidFill>
                <a:effectLst/>
              </a:rPr>
              <a:t>  health and development.</a:t>
            </a:r>
            <a:endParaRPr lang="en-US" sz="2400">
              <a:solidFill>
                <a:srgbClr val="242424"/>
              </a:solidFill>
              <a:effectLst/>
            </a:endParaRPr>
          </a:p>
          <a:p>
            <a:pPr algn="l"/>
            <a:br>
              <a:rPr lang="en-US" sz="2400">
                <a:solidFill>
                  <a:srgbClr val="242424"/>
                </a:solidFill>
                <a:effectLst/>
                <a:latin typeface="-apple-system"/>
              </a:rPr>
            </a:br>
            <a:endParaRPr lang="en-US" sz="2400">
              <a:solidFill>
                <a:srgbClr val="242424"/>
              </a:solidFill>
              <a:effectLst/>
              <a:latin typeface="-apple-system"/>
            </a:endParaRP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4</a:t>
            </a:fld>
            <a:endParaRPr lang="en-US"/>
          </a:p>
        </p:txBody>
      </p:sp>
    </p:spTree>
    <p:extLst>
      <p:ext uri="{BB962C8B-B14F-4D97-AF65-F5344CB8AC3E}">
        <p14:creationId xmlns:p14="http://schemas.microsoft.com/office/powerpoint/2010/main" val="881230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a:xfrm>
            <a:off x="838200" y="597992"/>
            <a:ext cx="10515600" cy="1358399"/>
          </a:xfrm>
        </p:spPr>
        <p:txBody>
          <a:bodyPr/>
          <a:lstStyle/>
          <a:p>
            <a:r>
              <a:rPr lang="en-GB" sz="2400"/>
              <a:t>Getting into the World of Expert Witness work</a:t>
            </a:r>
            <a:endParaRPr lang="en-GB"/>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5</a:t>
            </a:fld>
            <a:endParaRPr lang="en-US"/>
          </a:p>
        </p:txBody>
      </p:sp>
      <p:sp>
        <p:nvSpPr>
          <p:cNvPr id="5" name="Text Placeholder 7">
            <a:extLst>
              <a:ext uri="{FF2B5EF4-FFF2-40B4-BE49-F238E27FC236}">
                <a16:creationId xmlns:a16="http://schemas.microsoft.com/office/drawing/2014/main" id="{6E70052F-EB81-5C10-D24A-B959A24D97CF}"/>
              </a:ext>
            </a:extLst>
          </p:cNvPr>
          <p:cNvSpPr txBox="1">
            <a:spLocks/>
          </p:cNvSpPr>
          <p:nvPr/>
        </p:nvSpPr>
        <p:spPr>
          <a:xfrm>
            <a:off x="740800" y="2243470"/>
            <a:ext cx="10613000" cy="4112879"/>
          </a:xfrm>
          <a:prstGeom prst="rect">
            <a:avLst/>
          </a:prstGeom>
        </p:spPr>
        <p:txBody>
          <a:bodyPr anchor="t"/>
          <a:lstStyle>
            <a:lvl1pPr marL="0" indent="0" algn="ctr" defTabSz="914400" rtl="0" eaLnBrk="1" latinLnBrk="0" hangingPunct="1">
              <a:lnSpc>
                <a:spcPct val="100000"/>
              </a:lnSpc>
              <a:spcBef>
                <a:spcPts val="0"/>
              </a:spcBef>
              <a:buFont typeface="Arial" panose="020B0604020202020204" pitchFamily="34" charset="0"/>
              <a:buNone/>
              <a:defRPr sz="1600" kern="1200" cap="none" spc="1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400">
                <a:solidFill>
                  <a:srgbClr val="242424"/>
                </a:solidFill>
                <a:latin typeface="-apple-system"/>
              </a:rPr>
              <a:t>Everybody’s journey is different</a:t>
            </a:r>
          </a:p>
          <a:p>
            <a:pPr algn="l"/>
            <a:endParaRPr lang="en-US" sz="2400">
              <a:solidFill>
                <a:srgbClr val="242424"/>
              </a:solidFill>
              <a:latin typeface="-apple-system"/>
            </a:endParaRPr>
          </a:p>
          <a:p>
            <a:pPr marL="342900" indent="-342900" algn="l">
              <a:buFont typeface="Arial" panose="020B0604020202020204" pitchFamily="34" charset="0"/>
              <a:buChar char="•"/>
            </a:pPr>
            <a:r>
              <a:rPr lang="en-US" sz="2400">
                <a:solidFill>
                  <a:srgbClr val="242424"/>
                </a:solidFill>
                <a:latin typeface="-apple-system"/>
              </a:rPr>
              <a:t>Some people may already work in </a:t>
            </a:r>
            <a:r>
              <a:rPr lang="en-US" sz="2400" err="1">
                <a:solidFill>
                  <a:srgbClr val="242424"/>
                </a:solidFill>
                <a:latin typeface="-apple-system"/>
              </a:rPr>
              <a:t>organisations</a:t>
            </a:r>
            <a:r>
              <a:rPr lang="en-US" sz="2400">
                <a:solidFill>
                  <a:srgbClr val="242424"/>
                </a:solidFill>
                <a:latin typeface="-apple-system"/>
              </a:rPr>
              <a:t> which naturally lend themselves to preparing and discussing clinical reports</a:t>
            </a:r>
          </a:p>
          <a:p>
            <a:pPr algn="l"/>
            <a:endParaRPr lang="en-US" sz="2400">
              <a:solidFill>
                <a:srgbClr val="242424"/>
              </a:solidFill>
              <a:latin typeface="-apple-system"/>
            </a:endParaRPr>
          </a:p>
          <a:p>
            <a:pPr marL="342900" indent="-342900" algn="l">
              <a:buFont typeface="Arial" panose="020B0604020202020204" pitchFamily="34" charset="0"/>
              <a:buChar char="•"/>
            </a:pPr>
            <a:r>
              <a:rPr lang="en-US" sz="2400">
                <a:solidFill>
                  <a:srgbClr val="242424"/>
                </a:solidFill>
                <a:latin typeface="-apple-system"/>
              </a:rPr>
              <a:t>You are probably more skilled that you already </a:t>
            </a:r>
            <a:r>
              <a:rPr lang="en-US" sz="2400" err="1">
                <a:solidFill>
                  <a:srgbClr val="242424"/>
                </a:solidFill>
                <a:latin typeface="-apple-system"/>
              </a:rPr>
              <a:t>realise</a:t>
            </a:r>
            <a:r>
              <a:rPr lang="en-US" sz="2400">
                <a:solidFill>
                  <a:srgbClr val="242424"/>
                </a:solidFill>
                <a:latin typeface="-apple-system"/>
              </a:rPr>
              <a:t>!</a:t>
            </a:r>
            <a:br>
              <a:rPr lang="en-US" sz="2400">
                <a:solidFill>
                  <a:srgbClr val="242424"/>
                </a:solidFill>
                <a:latin typeface="-apple-system"/>
              </a:rPr>
            </a:br>
            <a:endParaRPr lang="en-US" sz="2400">
              <a:solidFill>
                <a:srgbClr val="242424"/>
              </a:solidFill>
              <a:latin typeface="-apple-system"/>
            </a:endParaRPr>
          </a:p>
        </p:txBody>
      </p:sp>
    </p:spTree>
    <p:extLst>
      <p:ext uri="{BB962C8B-B14F-4D97-AF65-F5344CB8AC3E}">
        <p14:creationId xmlns:p14="http://schemas.microsoft.com/office/powerpoint/2010/main" val="280357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GB"/>
              <a:t>How could Expert witness work benefit my practice, or benefit my organisation?</a:t>
            </a:r>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800" y="2243470"/>
            <a:ext cx="10613000" cy="4112879"/>
          </a:xfrm>
        </p:spPr>
        <p:txBody>
          <a:bodyPr/>
          <a:lstStyle/>
          <a:p>
            <a:pPr algn="just"/>
            <a:r>
              <a:rPr lang="en-US" sz="2400">
                <a:solidFill>
                  <a:srgbClr val="242424"/>
                </a:solidFill>
                <a:effectLst/>
              </a:rPr>
              <a:t>Transferable skills include:</a:t>
            </a:r>
          </a:p>
          <a:p>
            <a:pPr algn="just"/>
            <a:endParaRPr lang="en-US" sz="1200">
              <a:solidFill>
                <a:srgbClr val="242424"/>
              </a:solidFill>
              <a:effectLst/>
            </a:endParaRPr>
          </a:p>
          <a:p>
            <a:pPr marL="712788" indent="-342900" algn="just">
              <a:buFont typeface="Arial" panose="020B0604020202020204" pitchFamily="34" charset="0"/>
              <a:buChar char="•"/>
            </a:pPr>
            <a:r>
              <a:rPr lang="en-US" sz="2400">
                <a:solidFill>
                  <a:srgbClr val="242424"/>
                </a:solidFill>
                <a:effectLst/>
              </a:rPr>
              <a:t>Problem-solving</a:t>
            </a:r>
          </a:p>
          <a:p>
            <a:pPr marL="342900" indent="-342900" algn="just"/>
            <a:endParaRPr lang="en-US" sz="1200">
              <a:solidFill>
                <a:srgbClr val="242424"/>
              </a:solidFill>
              <a:effectLst/>
            </a:endParaRPr>
          </a:p>
          <a:p>
            <a:pPr marL="712788" indent="-350838" algn="just">
              <a:buFont typeface="Arial" panose="020B0604020202020204" pitchFamily="34" charset="0"/>
              <a:buChar char="•"/>
            </a:pPr>
            <a:r>
              <a:rPr lang="en-US" sz="2400">
                <a:solidFill>
                  <a:srgbClr val="242424"/>
                </a:solidFill>
              </a:rPr>
              <a:t>Analytical reasoning</a:t>
            </a:r>
          </a:p>
          <a:p>
            <a:pPr marL="342900" indent="-342900" algn="just"/>
            <a:endParaRPr lang="en-US" sz="1200">
              <a:solidFill>
                <a:srgbClr val="242424"/>
              </a:solidFill>
            </a:endParaRPr>
          </a:p>
          <a:p>
            <a:pPr marL="712788" indent="-342900" algn="just">
              <a:buFont typeface="Arial" panose="020B0604020202020204" pitchFamily="34" charset="0"/>
              <a:buChar char="•"/>
            </a:pPr>
            <a:r>
              <a:rPr lang="en-US" sz="2400">
                <a:solidFill>
                  <a:srgbClr val="242424"/>
                </a:solidFill>
                <a:effectLst/>
              </a:rPr>
              <a:t>Critical thinking</a:t>
            </a:r>
          </a:p>
          <a:p>
            <a:pPr marL="342900" indent="-342900" algn="just"/>
            <a:endParaRPr lang="en-US" sz="1200">
              <a:solidFill>
                <a:srgbClr val="242424"/>
              </a:solidFill>
              <a:effectLst/>
            </a:endParaRPr>
          </a:p>
          <a:p>
            <a:pPr marL="712788" indent="-342900" algn="just">
              <a:buFont typeface="Arial" panose="020B0604020202020204" pitchFamily="34" charset="0"/>
              <a:buChar char="•"/>
            </a:pPr>
            <a:r>
              <a:rPr lang="en-US" sz="2400">
                <a:solidFill>
                  <a:srgbClr val="242424"/>
                </a:solidFill>
              </a:rPr>
              <a:t>Adaptability</a:t>
            </a:r>
          </a:p>
          <a:p>
            <a:pPr marL="342900" indent="-342900" algn="just"/>
            <a:endParaRPr lang="en-US" sz="1200">
              <a:solidFill>
                <a:srgbClr val="242424"/>
              </a:solidFill>
            </a:endParaRPr>
          </a:p>
          <a:p>
            <a:pPr marL="712788" indent="-342900" algn="just">
              <a:buFont typeface="Arial" panose="020B0604020202020204" pitchFamily="34" charset="0"/>
              <a:buChar char="•"/>
            </a:pPr>
            <a:r>
              <a:rPr lang="en-US" sz="2400">
                <a:solidFill>
                  <a:srgbClr val="242424"/>
                </a:solidFill>
                <a:effectLst/>
              </a:rPr>
              <a:t>Communication</a:t>
            </a:r>
          </a:p>
          <a:p>
            <a:pPr marL="342900" indent="-342900" algn="just"/>
            <a:endParaRPr lang="en-US" sz="1200">
              <a:solidFill>
                <a:srgbClr val="242424"/>
              </a:solidFill>
              <a:effectLst/>
            </a:endParaRPr>
          </a:p>
          <a:p>
            <a:pPr marL="712788" indent="-342900" algn="just">
              <a:buFont typeface="Arial" panose="020B0604020202020204" pitchFamily="34" charset="0"/>
              <a:buChar char="•"/>
            </a:pPr>
            <a:r>
              <a:rPr lang="en-US" sz="2400">
                <a:solidFill>
                  <a:srgbClr val="242424"/>
                </a:solidFill>
              </a:rPr>
              <a:t>Attention to detail</a:t>
            </a:r>
          </a:p>
          <a:p>
            <a:pPr marL="342900" indent="-342900" algn="just"/>
            <a:endParaRPr lang="en-US" sz="1200">
              <a:solidFill>
                <a:srgbClr val="242424"/>
              </a:solidFill>
            </a:endParaRPr>
          </a:p>
          <a:p>
            <a:pPr marL="712788" indent="-342900" algn="just">
              <a:buFont typeface="Arial" panose="020B0604020202020204" pitchFamily="34" charset="0"/>
              <a:buChar char="•"/>
            </a:pPr>
            <a:r>
              <a:rPr lang="en-US" sz="2400">
                <a:solidFill>
                  <a:srgbClr val="242424"/>
                </a:solidFill>
                <a:effectLst/>
              </a:rPr>
              <a:t>Time management</a:t>
            </a:r>
          </a:p>
          <a:p>
            <a:pPr algn="l"/>
            <a:br>
              <a:rPr lang="en-US" sz="2400">
                <a:solidFill>
                  <a:srgbClr val="242424"/>
                </a:solidFill>
                <a:effectLst/>
                <a:latin typeface="-apple-system"/>
              </a:rPr>
            </a:br>
            <a:endParaRPr lang="en-US" sz="2400">
              <a:solidFill>
                <a:srgbClr val="242424"/>
              </a:solidFill>
              <a:effectLst/>
              <a:latin typeface="-apple-system"/>
            </a:endParaRP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6</a:t>
            </a:fld>
            <a:endParaRPr lang="en-US"/>
          </a:p>
        </p:txBody>
      </p:sp>
    </p:spTree>
    <p:extLst>
      <p:ext uri="{BB962C8B-B14F-4D97-AF65-F5344CB8AC3E}">
        <p14:creationId xmlns:p14="http://schemas.microsoft.com/office/powerpoint/2010/main" val="101973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GB"/>
              <a:t>What should reports include?</a:t>
            </a:r>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799" y="2277978"/>
            <a:ext cx="11066189" cy="4184965"/>
          </a:xfrm>
        </p:spPr>
        <p:txBody>
          <a:bodyPr/>
          <a:lstStyle/>
          <a:p>
            <a:pPr marL="342900" indent="-342900" algn="l">
              <a:buFont typeface="Arial" panose="020B0604020202020204" pitchFamily="34" charset="0"/>
              <a:buChar char="•"/>
            </a:pPr>
            <a:r>
              <a:rPr lang="en-US" dirty="0"/>
              <a:t>There are various accredited training courses such as Bond Solon and the British Psychological Society who provide some guidance in this respect;</a:t>
            </a:r>
          </a:p>
          <a:p>
            <a:pPr algn="l"/>
            <a:endParaRPr lang="en-US" dirty="0"/>
          </a:p>
          <a:p>
            <a:pPr marL="342900" indent="-342900" algn="l">
              <a:buFont typeface="Arial" panose="020B0604020202020204" pitchFamily="34" charset="0"/>
              <a:buChar char="•"/>
            </a:pPr>
            <a:r>
              <a:rPr lang="en-US" dirty="0"/>
              <a:t>Everybody has a slightly different style and this is okay;</a:t>
            </a:r>
          </a:p>
          <a:p>
            <a:pPr algn="l"/>
            <a:endParaRPr lang="en-US" dirty="0"/>
          </a:p>
          <a:p>
            <a:pPr marL="342900" indent="-342900" algn="l">
              <a:buFont typeface="Arial" panose="020B0604020202020204" pitchFamily="34" charset="0"/>
              <a:buChar char="•"/>
            </a:pPr>
            <a:r>
              <a:rPr lang="en-US" dirty="0"/>
              <a:t>Reports should describe the expert’s own professional process and highlight factual assumptions, deductions from factual assumptions, and any unusual features of the case.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Highlight whether the opinion is a hypothesis (particularly a controversial one) or whether it is based on research accepted as a consensus within the scientific community. (If research-based, on what research specifically.)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Where there is a range of expert opinion, </a:t>
            </a:r>
            <a:r>
              <a:rPr lang="en-US" dirty="0" err="1"/>
              <a:t>summarise</a:t>
            </a:r>
            <a:r>
              <a:rPr lang="en-US" dirty="0"/>
              <a:t> the range, using a ‘balance sheet’ approach to the factors for and against an opinion if appropriate.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Where possible, demystify – technical language may be unavoidable but explain terms, avoid jargon, and use plain English</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7</a:t>
            </a:fld>
            <a:endParaRPr lang="en-US"/>
          </a:p>
        </p:txBody>
      </p:sp>
    </p:spTree>
    <p:extLst>
      <p:ext uri="{BB962C8B-B14F-4D97-AF65-F5344CB8AC3E}">
        <p14:creationId xmlns:p14="http://schemas.microsoft.com/office/powerpoint/2010/main" val="178846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GB"/>
              <a:t>What should reports </a:t>
            </a:r>
            <a:r>
              <a:rPr lang="en-GB" b="1"/>
              <a:t>NOT</a:t>
            </a:r>
            <a:r>
              <a:rPr lang="en-GB"/>
              <a:t> include?</a:t>
            </a:r>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799" y="2277979"/>
            <a:ext cx="11066189" cy="4078370"/>
          </a:xfrm>
        </p:spPr>
        <p:txBody>
          <a:bodyPr/>
          <a:lstStyle/>
          <a:p>
            <a:pPr marL="342900" indent="-342900" algn="l">
              <a:buFont typeface="Wingdings" panose="05000000000000000000" pitchFamily="2" charset="2"/>
              <a:buChar char="Ø"/>
            </a:pPr>
            <a:r>
              <a:rPr lang="en-US" sz="1800"/>
              <a:t>A report SHOULD NOT contain …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Any vagueness, or insufficient answering of questions – see Coventry City Council v </a:t>
            </a:r>
            <a:r>
              <a:rPr lang="en-US" sz="1800" err="1"/>
              <a:t>V</a:t>
            </a:r>
            <a:r>
              <a:rPr lang="en-US" sz="1800"/>
              <a:t>, Y and Z [2011] 1 FLR 1045.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Indigestible language and/or failure to address the issues at hand.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Manipulation of material – see Re F [2016], EWCH 2149.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A decision or judgment about the case at large – that’s a matter for the Court.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Guesswork. </a:t>
            </a:r>
          </a:p>
          <a:p>
            <a:pPr marL="342900" indent="-342900" algn="l">
              <a:buFont typeface="Arial" panose="020B0604020202020204" pitchFamily="34" charset="0"/>
              <a:buChar char="•"/>
            </a:pPr>
            <a:endParaRPr lang="en-US" sz="1800"/>
          </a:p>
          <a:p>
            <a:pPr marL="342900" indent="-342900" algn="l">
              <a:buFont typeface="Arial" panose="020B0604020202020204" pitchFamily="34" charset="0"/>
              <a:buChar char="•"/>
            </a:pPr>
            <a:r>
              <a:rPr lang="en-US" sz="1800"/>
              <a:t>Specific information about a different family (always proofread).</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8</a:t>
            </a:fld>
            <a:endParaRPr lang="en-US"/>
          </a:p>
        </p:txBody>
      </p:sp>
    </p:spTree>
    <p:extLst>
      <p:ext uri="{BB962C8B-B14F-4D97-AF65-F5344CB8AC3E}">
        <p14:creationId xmlns:p14="http://schemas.microsoft.com/office/powerpoint/2010/main" val="3062119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1B33A-236C-765B-E860-CC558A2AA593}"/>
              </a:ext>
            </a:extLst>
          </p:cNvPr>
          <p:cNvSpPr>
            <a:spLocks noGrp="1"/>
          </p:cNvSpPr>
          <p:nvPr>
            <p:ph type="title"/>
          </p:nvPr>
        </p:nvSpPr>
        <p:spPr/>
        <p:txBody>
          <a:bodyPr/>
          <a:lstStyle/>
          <a:p>
            <a:r>
              <a:rPr lang="en-US"/>
              <a:t>What should experts know about preparing their reports?</a:t>
            </a:r>
            <a:endParaRPr lang="en-GB"/>
          </a:p>
        </p:txBody>
      </p:sp>
      <p:sp>
        <p:nvSpPr>
          <p:cNvPr id="8" name="Text Placeholder 7">
            <a:extLst>
              <a:ext uri="{FF2B5EF4-FFF2-40B4-BE49-F238E27FC236}">
                <a16:creationId xmlns:a16="http://schemas.microsoft.com/office/drawing/2014/main" id="{DBE64039-66E0-770C-F11B-F5DDDF5B4085}"/>
              </a:ext>
            </a:extLst>
          </p:cNvPr>
          <p:cNvSpPr>
            <a:spLocks noGrp="1"/>
          </p:cNvSpPr>
          <p:nvPr>
            <p:ph type="body" sz="quarter" idx="12"/>
          </p:nvPr>
        </p:nvSpPr>
        <p:spPr>
          <a:xfrm>
            <a:off x="740799" y="2277979"/>
            <a:ext cx="11066189" cy="4078370"/>
          </a:xfrm>
        </p:spPr>
        <p:txBody>
          <a:bodyPr/>
          <a:lstStyle/>
          <a:p>
            <a:pPr marL="342900" indent="-342900" algn="l">
              <a:buFont typeface="Wingdings" panose="05000000000000000000" pitchFamily="2" charset="2"/>
              <a:buChar char="Ø"/>
            </a:pPr>
            <a:r>
              <a:rPr lang="en-US" sz="1800"/>
              <a:t>Standards to follow are outlined in PD25B. </a:t>
            </a:r>
          </a:p>
          <a:p>
            <a:pPr marL="342900" indent="-342900" algn="l">
              <a:buFont typeface="Wingdings" panose="05000000000000000000" pitchFamily="2" charset="2"/>
              <a:buChar char="Ø"/>
            </a:pPr>
            <a:endParaRPr lang="en-US" sz="1800"/>
          </a:p>
          <a:p>
            <a:pPr marL="342900" indent="-342900" algn="l">
              <a:buFont typeface="Wingdings" panose="05000000000000000000" pitchFamily="2" charset="2"/>
              <a:buChar char="Ø"/>
            </a:pPr>
            <a:r>
              <a:rPr lang="en-US" sz="1800"/>
              <a:t>A non-exhaustive list of relevant standards are as follows: competence, activity and familiarity, working knowledge, engagement, qualifications, training, compliance with safeguarding, knowledge of the Family Courts. </a:t>
            </a:r>
          </a:p>
          <a:p>
            <a:pPr marL="342900" indent="-342900" algn="l">
              <a:buFont typeface="Wingdings" panose="05000000000000000000" pitchFamily="2" charset="2"/>
              <a:buChar char="Ø"/>
            </a:pPr>
            <a:endParaRPr lang="en-US" sz="1800"/>
          </a:p>
          <a:p>
            <a:pPr marL="342900" indent="-342900" algn="l">
              <a:buFont typeface="Wingdings" panose="05000000000000000000" pitchFamily="2" charset="2"/>
              <a:buChar char="Ø"/>
            </a:pPr>
            <a:r>
              <a:rPr lang="en-US" sz="1800"/>
              <a:t>The report should be detailed and filed adhering to the established Court timetable, and it should be complemented by a statement of truth. </a:t>
            </a:r>
          </a:p>
          <a:p>
            <a:pPr marL="342900" indent="-342900" algn="l">
              <a:buFont typeface="Wingdings" panose="05000000000000000000" pitchFamily="2" charset="2"/>
              <a:buChar char="Ø"/>
            </a:pPr>
            <a:endParaRPr lang="en-US" sz="1800"/>
          </a:p>
          <a:p>
            <a:pPr marL="342900" indent="-342900" algn="l">
              <a:buFont typeface="Wingdings" panose="05000000000000000000" pitchFamily="2" charset="2"/>
              <a:buChar char="Ø"/>
            </a:pPr>
            <a:r>
              <a:rPr lang="en-US" sz="1800"/>
              <a:t>PD25B, Paragraph 10, deals with practical arrangements regarding experts. </a:t>
            </a:r>
          </a:p>
          <a:p>
            <a:pPr marL="342900" indent="-342900" algn="l">
              <a:buFont typeface="Wingdings" panose="05000000000000000000" pitchFamily="2" charset="2"/>
              <a:buChar char="Ø"/>
            </a:pPr>
            <a:endParaRPr lang="en-US" sz="1800"/>
          </a:p>
          <a:p>
            <a:pPr marL="342900" indent="-342900" algn="l">
              <a:buFont typeface="Wingdings" panose="05000000000000000000" pitchFamily="2" charset="2"/>
              <a:buChar char="Ø"/>
            </a:pPr>
            <a:r>
              <a:rPr lang="en-US" sz="1800"/>
              <a:t>The formatting and visual presentation of a report is an underrated aspect. </a:t>
            </a:r>
          </a:p>
          <a:p>
            <a:pPr marL="342900" indent="-342900" algn="l">
              <a:buFont typeface="Wingdings" panose="05000000000000000000" pitchFamily="2" charset="2"/>
              <a:buChar char="Ø"/>
            </a:pPr>
            <a:endParaRPr lang="en-US" sz="1800"/>
          </a:p>
          <a:p>
            <a:pPr marL="342900" indent="-342900" algn="l">
              <a:buFont typeface="Wingdings" panose="05000000000000000000" pitchFamily="2" charset="2"/>
              <a:buChar char="Ø"/>
            </a:pPr>
            <a:r>
              <a:rPr lang="en-US" sz="1800"/>
              <a:t>Experts can ask questions of those who instruct them if anything in the instruction is unclear or if they need further information to reach a conclusion.</a:t>
            </a:r>
          </a:p>
        </p:txBody>
      </p:sp>
      <p:sp>
        <p:nvSpPr>
          <p:cNvPr id="17" name="Slide Number Placeholder 16">
            <a:extLst>
              <a:ext uri="{FF2B5EF4-FFF2-40B4-BE49-F238E27FC236}">
                <a16:creationId xmlns:a16="http://schemas.microsoft.com/office/drawing/2014/main" id="{071B7911-E93A-8818-5072-38CB8D894520}"/>
              </a:ext>
            </a:extLst>
          </p:cNvPr>
          <p:cNvSpPr>
            <a:spLocks noGrp="1"/>
          </p:cNvSpPr>
          <p:nvPr>
            <p:ph type="sldNum" sz="quarter" idx="4"/>
          </p:nvPr>
        </p:nvSpPr>
        <p:spPr/>
        <p:txBody>
          <a:bodyPr/>
          <a:lstStyle/>
          <a:p>
            <a:fld id="{EA87306C-81BA-4795-A5CA-9392456A8C1E}" type="slidenum">
              <a:rPr lang="en-US" smtClean="0"/>
              <a:pPr/>
              <a:t>9</a:t>
            </a:fld>
            <a:endParaRPr lang="en-US"/>
          </a:p>
        </p:txBody>
      </p:sp>
    </p:spTree>
    <p:extLst>
      <p:ext uri="{BB962C8B-B14F-4D97-AF65-F5344CB8AC3E}">
        <p14:creationId xmlns:p14="http://schemas.microsoft.com/office/powerpoint/2010/main" val="1978494264"/>
      </p:ext>
    </p:extLst>
  </p:cSld>
  <p:clrMapOvr>
    <a:masterClrMapping/>
  </p:clrMapOvr>
</p:sld>
</file>

<file path=ppt/theme/theme1.xml><?xml version="1.0" encoding="utf-8"?>
<a:theme xmlns:a="http://schemas.openxmlformats.org/drawingml/2006/main" name="Office Theme">
  <a:themeElements>
    <a:clrScheme name="Custom 19">
      <a:dk1>
        <a:sysClr val="windowText" lastClr="000000"/>
      </a:dk1>
      <a:lt1>
        <a:sysClr val="window" lastClr="FFFFFF"/>
      </a:lt1>
      <a:dk2>
        <a:srgbClr val="44546A"/>
      </a:dk2>
      <a:lt2>
        <a:srgbClr val="E7E6E6"/>
      </a:lt2>
      <a:accent1>
        <a:srgbClr val="B4D0E9"/>
      </a:accent1>
      <a:accent2>
        <a:srgbClr val="476977"/>
      </a:accent2>
      <a:accent3>
        <a:srgbClr val="79BBE9"/>
      </a:accent3>
      <a:accent4>
        <a:srgbClr val="6B8043"/>
      </a:accent4>
      <a:accent5>
        <a:srgbClr val="9ACF21"/>
      </a:accent5>
      <a:accent6>
        <a:srgbClr val="CFDCA5"/>
      </a:accent6>
      <a:hlink>
        <a:srgbClr val="0563C1"/>
      </a:hlink>
      <a:folHlink>
        <a:srgbClr val="954F72"/>
      </a:folHlink>
    </a:clrScheme>
    <a:fontScheme name="Custom 26">
      <a:majorFont>
        <a:latin typeface="Tenorite Bold"/>
        <a:ea typeface=""/>
        <a:cs typeface=""/>
      </a:majorFont>
      <a:minorFont>
        <a:latin typeface="Tenorit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een Pitch Deck_TM16411175_Win32_JC_SL_v3" id="{8B4DAF89-59FE-4064-AB7A-372A9529B50F}" vid="{3DF83A45-BE94-4B01-94A1-C38A7DA6C9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7251204C3B4E43B3F881C3810CF4A2" ma:contentTypeVersion="11" ma:contentTypeDescription="Create a new document." ma:contentTypeScope="" ma:versionID="85854d06ba0dd993718afc231acaee3b">
  <xsd:schema xmlns:xsd="http://www.w3.org/2001/XMLSchema" xmlns:xs="http://www.w3.org/2001/XMLSchema" xmlns:p="http://schemas.microsoft.com/office/2006/metadata/properties" xmlns:ns2="fde90e88-9ea6-4182-84a3-0740b46a14cd" targetNamespace="http://schemas.microsoft.com/office/2006/metadata/properties" ma:root="true" ma:fieldsID="1c8ac72cfc1c5befe413b611e8f7b402" ns2:_="">
    <xsd:import namespace="fde90e88-9ea6-4182-84a3-0740b46a14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e90e88-9ea6-4182-84a3-0740b46a14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fde90e88-9ea6-4182-84a3-0740b46a14c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D845AC-7E80-4F83-A7B2-AA6A2AEA0DA6}">
  <ds:schemaRefs>
    <ds:schemaRef ds:uri="fde90e88-9ea6-4182-84a3-0740b46a14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E439292-23DE-4FBC-B000-AFED89AC64F3}">
  <ds:schemaRefs>
    <ds:schemaRef ds:uri="fde90e88-9ea6-4182-84a3-0740b46a14c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F1B15C2-B622-4464-872A-FFB13E3A35CE}">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Verdant pitch deck</Template>
  <TotalTime>0</TotalTime>
  <Words>2975</Words>
  <Application>Microsoft Office PowerPoint</Application>
  <PresentationFormat>Widescreen</PresentationFormat>
  <Paragraphs>329</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-apple-system</vt:lpstr>
      <vt:lpstr>Arial</vt:lpstr>
      <vt:lpstr>Calibri</vt:lpstr>
      <vt:lpstr>Tenorite </vt:lpstr>
      <vt:lpstr>Tenorite Bold</vt:lpstr>
      <vt:lpstr>Wingdings</vt:lpstr>
      <vt:lpstr>Office Theme</vt:lpstr>
      <vt:lpstr>How hot IS the water?  Tips for dipping A toe into Family Court work as an expert witness</vt:lpstr>
      <vt:lpstr>Aims of the Presentation</vt:lpstr>
      <vt:lpstr>About the Presenters</vt:lpstr>
      <vt:lpstr>About the Presenters</vt:lpstr>
      <vt:lpstr>Getting into the World of Expert Witness work</vt:lpstr>
      <vt:lpstr>How could Expert witness work benefit my practice, or benefit my organisation?</vt:lpstr>
      <vt:lpstr>What should reports include?</vt:lpstr>
      <vt:lpstr>What should reports NOT include?</vt:lpstr>
      <vt:lpstr>What should experts know about preparing their reports?</vt:lpstr>
      <vt:lpstr>What should experts expect of those instructing them?</vt:lpstr>
      <vt:lpstr>After the Report</vt:lpstr>
      <vt:lpstr>Part 25 questions</vt:lpstr>
      <vt:lpstr>Expert responses</vt:lpstr>
      <vt:lpstr>Giving Evidence</vt:lpstr>
      <vt:lpstr>Pre substantive hearing</vt:lpstr>
      <vt:lpstr>The court hearing</vt:lpstr>
      <vt:lpstr>Dos and don’ts of giving evidence</vt:lpstr>
      <vt:lpstr>PowerPoint Presentation</vt:lpstr>
      <vt:lpstr>  Key Failings in Expert Evidence as highlighted in recent case law e.g. Beattie Passive Norse Ltd –v- Canham Consulting LTD [2021] ewhc 1116 (tcc)  F –v- M (3): [2022] ewfc 89  </vt:lpstr>
      <vt:lpstr>Dos and Don'ts of Being an Expert Witness</vt:lpstr>
      <vt:lpstr>Dos and Don'ts of Being an Expert Witness</vt:lpstr>
      <vt:lpstr>Dos and Don'ts of Being an Expert Witness</vt:lpstr>
      <vt:lpstr>Dos and Don'ts of Being an Expert Witness</vt:lpstr>
      <vt:lpstr>What do Expert Witnesses hate about the job?</vt:lpstr>
      <vt:lpstr>       Discussions with Psychologist colleagues also report issues in relation to:       </vt:lpstr>
      <vt:lpstr>Overcoming Hurdles</vt:lpstr>
      <vt:lpstr>Key takeaways</vt:lpstr>
      <vt:lpstr>What should I do if I want to become an expert witness?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hot IS the water?  Tips for dipping toe into Family Court work as an expert witness</dc:title>
  <dc:creator>Susan Rigsby</dc:creator>
  <cp:lastModifiedBy>Alison White</cp:lastModifiedBy>
  <cp:revision>1</cp:revision>
  <dcterms:created xsi:type="dcterms:W3CDTF">2022-11-07T09:49:13Z</dcterms:created>
  <dcterms:modified xsi:type="dcterms:W3CDTF">2022-11-10T19:17:53Z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0x010100DF7251204C3B4E43B3F881C3810CF4A2</vt:lpwstr>
  </property>
</Properties>
</file>