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77" r:id="rId3"/>
    <p:sldId id="257" r:id="rId4"/>
    <p:sldId id="258" r:id="rId5"/>
    <p:sldId id="259" r:id="rId6"/>
    <p:sldId id="280" r:id="rId7"/>
    <p:sldId id="282" r:id="rId8"/>
    <p:sldId id="284" r:id="rId9"/>
    <p:sldId id="294" r:id="rId10"/>
    <p:sldId id="286" r:id="rId11"/>
    <p:sldId id="287" r:id="rId12"/>
    <p:sldId id="288" r:id="rId13"/>
    <p:sldId id="263" r:id="rId14"/>
    <p:sldId id="289" r:id="rId15"/>
    <p:sldId id="295" r:id="rId16"/>
    <p:sldId id="292" r:id="rId17"/>
    <p:sldId id="29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89"/>
    <p:restoredTop sz="94703"/>
  </p:normalViewPr>
  <p:slideViewPr>
    <p:cSldViewPr snapToGrid="0" snapToObjects="1">
      <p:cViewPr varScale="1">
        <p:scale>
          <a:sx n="104" d="100"/>
          <a:sy n="104" d="100"/>
        </p:scale>
        <p:origin x="15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04D1D7-BAE1-4040-9A2A-82166C5511A7}"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5AF3A3AB-2486-41BB-AFEC-B07D8D2A474F}">
      <dgm:prSet custT="1"/>
      <dgm:spPr/>
      <dgm:t>
        <a:bodyPr/>
        <a:lstStyle/>
        <a:p>
          <a:r>
            <a:rPr lang="en-US" sz="1800" dirty="0">
              <a:latin typeface="Times New Roman" panose="02020603050405020304" pitchFamily="18" charset="0"/>
              <a:cs typeface="Times New Roman" panose="02020603050405020304" pitchFamily="18" charset="0"/>
            </a:rPr>
            <a:t>Not qualified</a:t>
          </a:r>
        </a:p>
      </dgm:t>
    </dgm:pt>
    <dgm:pt modelId="{188BBF51-E7CB-4ED8-800B-C2C9E3D8317A}" type="parTrans" cxnId="{13D9C4F9-AE66-4A5F-B122-A0393C9FE8EB}">
      <dgm:prSet/>
      <dgm:spPr/>
      <dgm:t>
        <a:bodyPr/>
        <a:lstStyle/>
        <a:p>
          <a:endParaRPr lang="en-US"/>
        </a:p>
      </dgm:t>
    </dgm:pt>
    <dgm:pt modelId="{F8E8A8C9-7C53-4388-BD56-C687866BDA4E}" type="sibTrans" cxnId="{13D9C4F9-AE66-4A5F-B122-A0393C9FE8EB}">
      <dgm:prSet/>
      <dgm:spPr/>
      <dgm:t>
        <a:bodyPr/>
        <a:lstStyle/>
        <a:p>
          <a:endParaRPr lang="en-US"/>
        </a:p>
      </dgm:t>
    </dgm:pt>
    <dgm:pt modelId="{4A9468D2-BD8A-4713-86EF-18F08518A4D0}">
      <dgm:prSet custT="1"/>
      <dgm:spPr/>
      <dgm:t>
        <a:bodyPr/>
        <a:lstStyle/>
        <a:p>
          <a:r>
            <a:rPr lang="en-GB" sz="1800" dirty="0">
              <a:latin typeface="Times New Roman" panose="02020603050405020304" pitchFamily="18" charset="0"/>
              <a:cs typeface="Times New Roman" panose="02020603050405020304" pitchFamily="18" charset="0"/>
            </a:rPr>
            <a:t>No expertise in the relevant issues before the court</a:t>
          </a:r>
          <a:endParaRPr lang="en-US" sz="1800" dirty="0">
            <a:latin typeface="Times New Roman" panose="02020603050405020304" pitchFamily="18" charset="0"/>
            <a:cs typeface="Times New Roman" panose="02020603050405020304" pitchFamily="18" charset="0"/>
          </a:endParaRPr>
        </a:p>
      </dgm:t>
    </dgm:pt>
    <dgm:pt modelId="{3CDECADC-DFC8-48DC-BFDC-77A6DC486F9E}" type="parTrans" cxnId="{55158CF6-1CC2-4143-90D2-75AC462A6108}">
      <dgm:prSet/>
      <dgm:spPr/>
      <dgm:t>
        <a:bodyPr/>
        <a:lstStyle/>
        <a:p>
          <a:endParaRPr lang="en-US"/>
        </a:p>
      </dgm:t>
    </dgm:pt>
    <dgm:pt modelId="{95B96B02-5EAD-4448-9741-AFC95AA3CF24}" type="sibTrans" cxnId="{55158CF6-1CC2-4143-90D2-75AC462A6108}">
      <dgm:prSet/>
      <dgm:spPr/>
      <dgm:t>
        <a:bodyPr/>
        <a:lstStyle/>
        <a:p>
          <a:endParaRPr lang="en-US"/>
        </a:p>
      </dgm:t>
    </dgm:pt>
    <dgm:pt modelId="{D035D5E9-C51D-4CAD-827B-0804385DF547}">
      <dgm:prSet custT="1"/>
      <dgm:spPr/>
      <dgm:t>
        <a:bodyPr/>
        <a:lstStyle/>
        <a:p>
          <a:r>
            <a:rPr lang="en-GB" sz="1800" dirty="0">
              <a:latin typeface="Times New Roman" panose="02020603050405020304" pitchFamily="18" charset="0"/>
              <a:cs typeface="Times New Roman" panose="02020603050405020304" pitchFamily="18" charset="0"/>
            </a:rPr>
            <a:t>No recent expertise </a:t>
          </a:r>
          <a:endParaRPr lang="en-US" sz="1800" dirty="0">
            <a:latin typeface="Times New Roman" panose="02020603050405020304" pitchFamily="18" charset="0"/>
            <a:cs typeface="Times New Roman" panose="02020603050405020304" pitchFamily="18" charset="0"/>
          </a:endParaRPr>
        </a:p>
      </dgm:t>
    </dgm:pt>
    <dgm:pt modelId="{9C245625-DE0B-42B9-856C-5C5F2AE47958}" type="parTrans" cxnId="{0BC9B47C-7DD6-4C16-B189-2846565ED36D}">
      <dgm:prSet/>
      <dgm:spPr/>
      <dgm:t>
        <a:bodyPr/>
        <a:lstStyle/>
        <a:p>
          <a:endParaRPr lang="en-US"/>
        </a:p>
      </dgm:t>
    </dgm:pt>
    <dgm:pt modelId="{F4C463B9-9AD8-4512-8A9F-9D8540EF8776}" type="sibTrans" cxnId="{0BC9B47C-7DD6-4C16-B189-2846565ED36D}">
      <dgm:prSet/>
      <dgm:spPr/>
      <dgm:t>
        <a:bodyPr/>
        <a:lstStyle/>
        <a:p>
          <a:endParaRPr lang="en-US"/>
        </a:p>
      </dgm:t>
    </dgm:pt>
    <dgm:pt modelId="{E1482E2C-79D8-4F1F-AC66-0A419EAE635F}">
      <dgm:prSet custT="1"/>
      <dgm:spPr/>
      <dgm:t>
        <a:bodyPr/>
        <a:lstStyle/>
        <a:p>
          <a:r>
            <a:rPr lang="en-GB" sz="1800" dirty="0">
              <a:latin typeface="Times New Roman" panose="02020603050405020304" pitchFamily="18" charset="0"/>
              <a:cs typeface="Times New Roman" panose="02020603050405020304" pitchFamily="18" charset="0"/>
            </a:rPr>
            <a:t>Beyond their expertise</a:t>
          </a:r>
          <a:endParaRPr lang="en-US" sz="1800" dirty="0">
            <a:latin typeface="Times New Roman" panose="02020603050405020304" pitchFamily="18" charset="0"/>
            <a:cs typeface="Times New Roman" panose="02020603050405020304" pitchFamily="18" charset="0"/>
          </a:endParaRPr>
        </a:p>
      </dgm:t>
    </dgm:pt>
    <dgm:pt modelId="{6A0751B4-6C34-46AB-A71B-3370056C98A5}" type="parTrans" cxnId="{AF102C0F-49D7-4F2C-8AEC-2CEB506C86AF}">
      <dgm:prSet/>
      <dgm:spPr/>
      <dgm:t>
        <a:bodyPr/>
        <a:lstStyle/>
        <a:p>
          <a:endParaRPr lang="en-US"/>
        </a:p>
      </dgm:t>
    </dgm:pt>
    <dgm:pt modelId="{D9AF5853-707E-4C70-9A8B-F33191283D9C}" type="sibTrans" cxnId="{AF102C0F-49D7-4F2C-8AEC-2CEB506C86AF}">
      <dgm:prSet/>
      <dgm:spPr/>
      <dgm:t>
        <a:bodyPr/>
        <a:lstStyle/>
        <a:p>
          <a:endParaRPr lang="en-US"/>
        </a:p>
      </dgm:t>
    </dgm:pt>
    <dgm:pt modelId="{EB63A24D-5E05-334C-900F-E115BA68A3A8}">
      <dgm:prSet/>
      <dgm:spPr/>
      <dgm:t>
        <a:bodyPr/>
        <a:lstStyle/>
        <a:p>
          <a:endParaRPr lang="en-GB"/>
        </a:p>
      </dgm:t>
    </dgm:pt>
    <dgm:pt modelId="{CA6ACCF7-3293-DD43-B7D6-E57C3D16110F}" type="parTrans" cxnId="{E20BC5BE-B51D-9345-9197-EA2AEC6BA346}">
      <dgm:prSet/>
      <dgm:spPr/>
      <dgm:t>
        <a:bodyPr/>
        <a:lstStyle/>
        <a:p>
          <a:endParaRPr lang="en-GB"/>
        </a:p>
      </dgm:t>
    </dgm:pt>
    <dgm:pt modelId="{E5FB8CB7-916D-074B-85D8-A57BF3D679B9}" type="sibTrans" cxnId="{E20BC5BE-B51D-9345-9197-EA2AEC6BA346}">
      <dgm:prSet/>
      <dgm:spPr/>
      <dgm:t>
        <a:bodyPr/>
        <a:lstStyle/>
        <a:p>
          <a:endParaRPr lang="en-GB"/>
        </a:p>
      </dgm:t>
    </dgm:pt>
    <dgm:pt modelId="{2BDC98FC-5EF9-3646-A180-B3C5A5CC7C12}">
      <dgm:prSet/>
      <dgm:spPr/>
      <dgm:t>
        <a:bodyPr/>
        <a:lstStyle/>
        <a:p>
          <a:endParaRPr lang="en-GB"/>
        </a:p>
      </dgm:t>
    </dgm:pt>
    <dgm:pt modelId="{CD7B999C-AC67-A040-B101-8E2F9209456A}" type="parTrans" cxnId="{BD4F2D9E-51D1-344D-B2BB-145696D9A4AE}">
      <dgm:prSet/>
      <dgm:spPr/>
      <dgm:t>
        <a:bodyPr/>
        <a:lstStyle/>
        <a:p>
          <a:endParaRPr lang="en-GB"/>
        </a:p>
      </dgm:t>
    </dgm:pt>
    <dgm:pt modelId="{68FE7EE4-8EDE-3C41-A056-F9A92EB26DA1}" type="sibTrans" cxnId="{BD4F2D9E-51D1-344D-B2BB-145696D9A4AE}">
      <dgm:prSet/>
      <dgm:spPr/>
      <dgm:t>
        <a:bodyPr/>
        <a:lstStyle/>
        <a:p>
          <a:endParaRPr lang="en-GB"/>
        </a:p>
      </dgm:t>
    </dgm:pt>
    <dgm:pt modelId="{C63AAC9E-05F9-794C-84E4-FEC3F2C924BC}" type="pres">
      <dgm:prSet presAssocID="{3604D1D7-BAE1-4040-9A2A-82166C5511A7}" presName="matrix" presStyleCnt="0">
        <dgm:presLayoutVars>
          <dgm:chMax val="1"/>
          <dgm:dir/>
          <dgm:resizeHandles val="exact"/>
        </dgm:presLayoutVars>
      </dgm:prSet>
      <dgm:spPr/>
    </dgm:pt>
    <dgm:pt modelId="{E473E7AC-A5DB-CB4E-A4E8-F75B7A9623AB}" type="pres">
      <dgm:prSet presAssocID="{3604D1D7-BAE1-4040-9A2A-82166C5511A7}" presName="diamond" presStyleLbl="bgShp" presStyleIdx="0" presStyleCnt="1" custLinFactNeighborX="71595" custLinFactNeighborY="-259"/>
      <dgm:spPr/>
    </dgm:pt>
    <dgm:pt modelId="{ED563445-EE9B-CE47-8EB5-00AB86EA642C}" type="pres">
      <dgm:prSet presAssocID="{3604D1D7-BAE1-4040-9A2A-82166C5511A7}" presName="quad1" presStyleLbl="node1" presStyleIdx="0" presStyleCnt="4" custLinFactX="81704" custLinFactNeighborX="100000" custLinFactNeighborY="-7595">
        <dgm:presLayoutVars>
          <dgm:chMax val="0"/>
          <dgm:chPref val="0"/>
          <dgm:bulletEnabled val="1"/>
        </dgm:presLayoutVars>
      </dgm:prSet>
      <dgm:spPr/>
    </dgm:pt>
    <dgm:pt modelId="{37C075A7-04C6-0D4B-93A5-B2A920F9B1FC}" type="pres">
      <dgm:prSet presAssocID="{3604D1D7-BAE1-4040-9A2A-82166C5511A7}" presName="quad2" presStyleLbl="node1" presStyleIdx="1" presStyleCnt="4" custLinFactX="88257" custLinFactNeighborX="100000" custLinFactNeighborY="-7595">
        <dgm:presLayoutVars>
          <dgm:chMax val="0"/>
          <dgm:chPref val="0"/>
          <dgm:bulletEnabled val="1"/>
        </dgm:presLayoutVars>
      </dgm:prSet>
      <dgm:spPr/>
    </dgm:pt>
    <dgm:pt modelId="{A241AAF3-2798-C54D-BE2D-E1D046EAA857}" type="pres">
      <dgm:prSet presAssocID="{3604D1D7-BAE1-4040-9A2A-82166C5511A7}" presName="quad3" presStyleLbl="node1" presStyleIdx="2" presStyleCnt="4" custLinFactX="82935" custLinFactNeighborX="100000" custLinFactNeighborY="665">
        <dgm:presLayoutVars>
          <dgm:chMax val="0"/>
          <dgm:chPref val="0"/>
          <dgm:bulletEnabled val="1"/>
        </dgm:presLayoutVars>
      </dgm:prSet>
      <dgm:spPr/>
    </dgm:pt>
    <dgm:pt modelId="{1B6F481C-833D-104F-AF57-ED322BF8A813}" type="pres">
      <dgm:prSet presAssocID="{3604D1D7-BAE1-4040-9A2A-82166C5511A7}" presName="quad4" presStyleLbl="node1" presStyleIdx="3" presStyleCnt="4" custLinFactX="88257" custLinFactNeighborX="100000">
        <dgm:presLayoutVars>
          <dgm:chMax val="0"/>
          <dgm:chPref val="0"/>
          <dgm:bulletEnabled val="1"/>
        </dgm:presLayoutVars>
      </dgm:prSet>
      <dgm:spPr/>
    </dgm:pt>
  </dgm:ptLst>
  <dgm:cxnLst>
    <dgm:cxn modelId="{AF102C0F-49D7-4F2C-8AEC-2CEB506C86AF}" srcId="{3604D1D7-BAE1-4040-9A2A-82166C5511A7}" destId="{E1482E2C-79D8-4F1F-AC66-0A419EAE635F}" srcOrd="3" destOrd="0" parTransId="{6A0751B4-6C34-46AB-A71B-3370056C98A5}" sibTransId="{D9AF5853-707E-4C70-9A8B-F33191283D9C}"/>
    <dgm:cxn modelId="{322BF762-6B97-4545-8735-3D46382AE897}" type="presOf" srcId="{5AF3A3AB-2486-41BB-AFEC-B07D8D2A474F}" destId="{ED563445-EE9B-CE47-8EB5-00AB86EA642C}" srcOrd="0" destOrd="0" presId="urn:microsoft.com/office/officeart/2005/8/layout/matrix3"/>
    <dgm:cxn modelId="{0BC9B47C-7DD6-4C16-B189-2846565ED36D}" srcId="{3604D1D7-BAE1-4040-9A2A-82166C5511A7}" destId="{D035D5E9-C51D-4CAD-827B-0804385DF547}" srcOrd="2" destOrd="0" parTransId="{9C245625-DE0B-42B9-856C-5C5F2AE47958}" sibTransId="{F4C463B9-9AD8-4512-8A9F-9D8540EF8776}"/>
    <dgm:cxn modelId="{E6376C82-2AE7-8A4A-9FAF-7C865277B751}" type="presOf" srcId="{D035D5E9-C51D-4CAD-827B-0804385DF547}" destId="{A241AAF3-2798-C54D-BE2D-E1D046EAA857}" srcOrd="0" destOrd="0" presId="urn:microsoft.com/office/officeart/2005/8/layout/matrix3"/>
    <dgm:cxn modelId="{D3E71883-0B44-8847-8C88-8BDBA93F05FA}" type="presOf" srcId="{E1482E2C-79D8-4F1F-AC66-0A419EAE635F}" destId="{1B6F481C-833D-104F-AF57-ED322BF8A813}" srcOrd="0" destOrd="0" presId="urn:microsoft.com/office/officeart/2005/8/layout/matrix3"/>
    <dgm:cxn modelId="{4373A189-213D-174C-922A-30759AE5A137}" type="presOf" srcId="{3604D1D7-BAE1-4040-9A2A-82166C5511A7}" destId="{C63AAC9E-05F9-794C-84E4-FEC3F2C924BC}" srcOrd="0" destOrd="0" presId="urn:microsoft.com/office/officeart/2005/8/layout/matrix3"/>
    <dgm:cxn modelId="{BD4F2D9E-51D1-344D-B2BB-145696D9A4AE}" srcId="{3604D1D7-BAE1-4040-9A2A-82166C5511A7}" destId="{2BDC98FC-5EF9-3646-A180-B3C5A5CC7C12}" srcOrd="5" destOrd="0" parTransId="{CD7B999C-AC67-A040-B101-8E2F9209456A}" sibTransId="{68FE7EE4-8EDE-3C41-A056-F9A92EB26DA1}"/>
    <dgm:cxn modelId="{E20BC5BE-B51D-9345-9197-EA2AEC6BA346}" srcId="{3604D1D7-BAE1-4040-9A2A-82166C5511A7}" destId="{EB63A24D-5E05-334C-900F-E115BA68A3A8}" srcOrd="4" destOrd="0" parTransId="{CA6ACCF7-3293-DD43-B7D6-E57C3D16110F}" sibTransId="{E5FB8CB7-916D-074B-85D8-A57BF3D679B9}"/>
    <dgm:cxn modelId="{483262D5-5919-3943-A6E2-B00D8064DC06}" type="presOf" srcId="{4A9468D2-BD8A-4713-86EF-18F08518A4D0}" destId="{37C075A7-04C6-0D4B-93A5-B2A920F9B1FC}" srcOrd="0" destOrd="0" presId="urn:microsoft.com/office/officeart/2005/8/layout/matrix3"/>
    <dgm:cxn modelId="{55158CF6-1CC2-4143-90D2-75AC462A6108}" srcId="{3604D1D7-BAE1-4040-9A2A-82166C5511A7}" destId="{4A9468D2-BD8A-4713-86EF-18F08518A4D0}" srcOrd="1" destOrd="0" parTransId="{3CDECADC-DFC8-48DC-BFDC-77A6DC486F9E}" sibTransId="{95B96B02-5EAD-4448-9741-AFC95AA3CF24}"/>
    <dgm:cxn modelId="{13D9C4F9-AE66-4A5F-B122-A0393C9FE8EB}" srcId="{3604D1D7-BAE1-4040-9A2A-82166C5511A7}" destId="{5AF3A3AB-2486-41BB-AFEC-B07D8D2A474F}" srcOrd="0" destOrd="0" parTransId="{188BBF51-E7CB-4ED8-800B-C2C9E3D8317A}" sibTransId="{F8E8A8C9-7C53-4388-BD56-C687866BDA4E}"/>
    <dgm:cxn modelId="{70AF838A-C000-1842-A3E0-5E84EB2274BE}" type="presParOf" srcId="{C63AAC9E-05F9-794C-84E4-FEC3F2C924BC}" destId="{E473E7AC-A5DB-CB4E-A4E8-F75B7A9623AB}" srcOrd="0" destOrd="0" presId="urn:microsoft.com/office/officeart/2005/8/layout/matrix3"/>
    <dgm:cxn modelId="{FCEF5A6A-14B1-504E-BF68-0227307407A2}" type="presParOf" srcId="{C63AAC9E-05F9-794C-84E4-FEC3F2C924BC}" destId="{ED563445-EE9B-CE47-8EB5-00AB86EA642C}" srcOrd="1" destOrd="0" presId="urn:microsoft.com/office/officeart/2005/8/layout/matrix3"/>
    <dgm:cxn modelId="{A97ABC71-7166-3648-B9E2-F5351B04B9C4}" type="presParOf" srcId="{C63AAC9E-05F9-794C-84E4-FEC3F2C924BC}" destId="{37C075A7-04C6-0D4B-93A5-B2A920F9B1FC}" srcOrd="2" destOrd="0" presId="urn:microsoft.com/office/officeart/2005/8/layout/matrix3"/>
    <dgm:cxn modelId="{6A0708AC-F16C-574B-8BDB-FB0BB129A40E}" type="presParOf" srcId="{C63AAC9E-05F9-794C-84E4-FEC3F2C924BC}" destId="{A241AAF3-2798-C54D-BE2D-E1D046EAA857}" srcOrd="3" destOrd="0" presId="urn:microsoft.com/office/officeart/2005/8/layout/matrix3"/>
    <dgm:cxn modelId="{E92BD0A1-7E55-AA47-9D02-E42BACBD5736}" type="presParOf" srcId="{C63AAC9E-05F9-794C-84E4-FEC3F2C924BC}" destId="{1B6F481C-833D-104F-AF57-ED322BF8A813}"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F4E02C-8349-4346-BEA4-1C17A462583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FA0466E-FB36-42B3-95C7-FA82C64BE848}">
      <dgm:prSet custT="1"/>
      <dgm:spPr/>
      <dgm:t>
        <a:bodyPr/>
        <a:lstStyle/>
        <a:p>
          <a:r>
            <a:rPr lang="en-GB" sz="2400" dirty="0">
              <a:latin typeface="Times New Roman" panose="02020603050405020304" pitchFamily="18" charset="0"/>
              <a:cs typeface="Times New Roman" panose="02020603050405020304" pitchFamily="18" charset="0"/>
            </a:rPr>
            <a:t>No expertise in the relevant issues before the court</a:t>
          </a:r>
          <a:endParaRPr lang="en-US" sz="2400" dirty="0">
            <a:latin typeface="Times New Roman" panose="02020603050405020304" pitchFamily="18" charset="0"/>
            <a:cs typeface="Times New Roman" panose="02020603050405020304" pitchFamily="18" charset="0"/>
          </a:endParaRPr>
        </a:p>
      </dgm:t>
    </dgm:pt>
    <dgm:pt modelId="{EBE1266C-1A92-4F60-A888-D6D2476501D9}" type="parTrans" cxnId="{51FA4FCF-A17A-486B-A8A4-AF80CA03ECFC}">
      <dgm:prSet/>
      <dgm:spPr/>
      <dgm:t>
        <a:bodyPr/>
        <a:lstStyle/>
        <a:p>
          <a:endParaRPr lang="en-US"/>
        </a:p>
      </dgm:t>
    </dgm:pt>
    <dgm:pt modelId="{0AC85D39-E190-43BB-891A-38A5320619A2}" type="sibTrans" cxnId="{51FA4FCF-A17A-486B-A8A4-AF80CA03ECFC}">
      <dgm:prSet/>
      <dgm:spPr/>
      <dgm:t>
        <a:bodyPr/>
        <a:lstStyle/>
        <a:p>
          <a:endParaRPr lang="en-US"/>
        </a:p>
      </dgm:t>
    </dgm:pt>
    <dgm:pt modelId="{6A4FD213-B04F-D74B-BB55-BA1461794149}" type="pres">
      <dgm:prSet presAssocID="{3AF4E02C-8349-4346-BEA4-1C17A4625833}" presName="hierChild1" presStyleCnt="0">
        <dgm:presLayoutVars>
          <dgm:chPref val="1"/>
          <dgm:dir/>
          <dgm:animOne val="branch"/>
          <dgm:animLvl val="lvl"/>
          <dgm:resizeHandles/>
        </dgm:presLayoutVars>
      </dgm:prSet>
      <dgm:spPr/>
    </dgm:pt>
    <dgm:pt modelId="{AB8C148F-0FA2-A746-9548-177D3E65C656}" type="pres">
      <dgm:prSet presAssocID="{DFA0466E-FB36-42B3-95C7-FA82C64BE848}" presName="hierRoot1" presStyleCnt="0"/>
      <dgm:spPr/>
    </dgm:pt>
    <dgm:pt modelId="{90EF39DC-3B90-854B-8766-8DB548FFB4D2}" type="pres">
      <dgm:prSet presAssocID="{DFA0466E-FB36-42B3-95C7-FA82C64BE848}" presName="composite" presStyleCnt="0"/>
      <dgm:spPr/>
    </dgm:pt>
    <dgm:pt modelId="{AA0FA2AC-F46C-8840-9788-DF21D5B7BF74}" type="pres">
      <dgm:prSet presAssocID="{DFA0466E-FB36-42B3-95C7-FA82C64BE848}" presName="background" presStyleLbl="node0" presStyleIdx="0" presStyleCnt="1"/>
      <dgm:spPr/>
    </dgm:pt>
    <dgm:pt modelId="{36697F70-D80B-8944-89F2-3D20A3EA27A2}" type="pres">
      <dgm:prSet presAssocID="{DFA0466E-FB36-42B3-95C7-FA82C64BE848}" presName="text" presStyleLbl="fgAcc0" presStyleIdx="0" presStyleCnt="1" custLinFactNeighborX="265" custLinFactNeighborY="-835">
        <dgm:presLayoutVars>
          <dgm:chPref val="3"/>
        </dgm:presLayoutVars>
      </dgm:prSet>
      <dgm:spPr/>
    </dgm:pt>
    <dgm:pt modelId="{4082237E-0AA1-2749-943D-E2A3A4B76738}" type="pres">
      <dgm:prSet presAssocID="{DFA0466E-FB36-42B3-95C7-FA82C64BE848}" presName="hierChild2" presStyleCnt="0"/>
      <dgm:spPr/>
    </dgm:pt>
  </dgm:ptLst>
  <dgm:cxnLst>
    <dgm:cxn modelId="{5A827838-14FA-B24D-82C2-F67E12504423}" type="presOf" srcId="{3AF4E02C-8349-4346-BEA4-1C17A4625833}" destId="{6A4FD213-B04F-D74B-BB55-BA1461794149}" srcOrd="0" destOrd="0" presId="urn:microsoft.com/office/officeart/2005/8/layout/hierarchy1"/>
    <dgm:cxn modelId="{09838D3E-F0C0-5246-8071-235B9E8E9FBD}" type="presOf" srcId="{DFA0466E-FB36-42B3-95C7-FA82C64BE848}" destId="{36697F70-D80B-8944-89F2-3D20A3EA27A2}" srcOrd="0" destOrd="0" presId="urn:microsoft.com/office/officeart/2005/8/layout/hierarchy1"/>
    <dgm:cxn modelId="{51FA4FCF-A17A-486B-A8A4-AF80CA03ECFC}" srcId="{3AF4E02C-8349-4346-BEA4-1C17A4625833}" destId="{DFA0466E-FB36-42B3-95C7-FA82C64BE848}" srcOrd="0" destOrd="0" parTransId="{EBE1266C-1A92-4F60-A888-D6D2476501D9}" sibTransId="{0AC85D39-E190-43BB-891A-38A5320619A2}"/>
    <dgm:cxn modelId="{3D54367A-A229-074B-AAF8-7BFB71666D3E}" type="presParOf" srcId="{6A4FD213-B04F-D74B-BB55-BA1461794149}" destId="{AB8C148F-0FA2-A746-9548-177D3E65C656}" srcOrd="0" destOrd="0" presId="urn:microsoft.com/office/officeart/2005/8/layout/hierarchy1"/>
    <dgm:cxn modelId="{04EA9766-6241-4746-ACB7-5A0BE221F1FB}" type="presParOf" srcId="{AB8C148F-0FA2-A746-9548-177D3E65C656}" destId="{90EF39DC-3B90-854B-8766-8DB548FFB4D2}" srcOrd="0" destOrd="0" presId="urn:microsoft.com/office/officeart/2005/8/layout/hierarchy1"/>
    <dgm:cxn modelId="{60C90D13-1FD3-F345-B39C-BB6C6950EEB4}" type="presParOf" srcId="{90EF39DC-3B90-854B-8766-8DB548FFB4D2}" destId="{AA0FA2AC-F46C-8840-9788-DF21D5B7BF74}" srcOrd="0" destOrd="0" presId="urn:microsoft.com/office/officeart/2005/8/layout/hierarchy1"/>
    <dgm:cxn modelId="{26A51F76-8F00-9C42-A013-000DE5C56C8B}" type="presParOf" srcId="{90EF39DC-3B90-854B-8766-8DB548FFB4D2}" destId="{36697F70-D80B-8944-89F2-3D20A3EA27A2}" srcOrd="1" destOrd="0" presId="urn:microsoft.com/office/officeart/2005/8/layout/hierarchy1"/>
    <dgm:cxn modelId="{5803A7D2-6E68-714E-A1BF-9DA26CE410E8}" type="presParOf" srcId="{AB8C148F-0FA2-A746-9548-177D3E65C656}" destId="{4082237E-0AA1-2749-943D-E2A3A4B7673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F4E02C-8349-4346-BEA4-1C17A462583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FA0466E-FB36-42B3-95C7-FA82C64BE848}">
      <dgm:prSet custT="1"/>
      <dgm:spPr/>
      <dgm:t>
        <a:bodyPr/>
        <a:lstStyle/>
        <a:p>
          <a:r>
            <a:rPr lang="en-GB" sz="2400" dirty="0">
              <a:latin typeface="Times New Roman" panose="02020603050405020304" pitchFamily="18" charset="0"/>
              <a:cs typeface="Times New Roman" panose="02020603050405020304" pitchFamily="18" charset="0"/>
            </a:rPr>
            <a:t>No recent expertise</a:t>
          </a:r>
          <a:endParaRPr lang="en-US" sz="2400" dirty="0">
            <a:latin typeface="Times New Roman" panose="02020603050405020304" pitchFamily="18" charset="0"/>
            <a:cs typeface="Times New Roman" panose="02020603050405020304" pitchFamily="18" charset="0"/>
          </a:endParaRPr>
        </a:p>
      </dgm:t>
    </dgm:pt>
    <dgm:pt modelId="{EBE1266C-1A92-4F60-A888-D6D2476501D9}" type="parTrans" cxnId="{51FA4FCF-A17A-486B-A8A4-AF80CA03ECFC}">
      <dgm:prSet/>
      <dgm:spPr/>
      <dgm:t>
        <a:bodyPr/>
        <a:lstStyle/>
        <a:p>
          <a:endParaRPr lang="en-US"/>
        </a:p>
      </dgm:t>
    </dgm:pt>
    <dgm:pt modelId="{0AC85D39-E190-43BB-891A-38A5320619A2}" type="sibTrans" cxnId="{51FA4FCF-A17A-486B-A8A4-AF80CA03ECFC}">
      <dgm:prSet/>
      <dgm:spPr/>
      <dgm:t>
        <a:bodyPr/>
        <a:lstStyle/>
        <a:p>
          <a:endParaRPr lang="en-US"/>
        </a:p>
      </dgm:t>
    </dgm:pt>
    <dgm:pt modelId="{6A4FD213-B04F-D74B-BB55-BA1461794149}" type="pres">
      <dgm:prSet presAssocID="{3AF4E02C-8349-4346-BEA4-1C17A4625833}" presName="hierChild1" presStyleCnt="0">
        <dgm:presLayoutVars>
          <dgm:chPref val="1"/>
          <dgm:dir/>
          <dgm:animOne val="branch"/>
          <dgm:animLvl val="lvl"/>
          <dgm:resizeHandles/>
        </dgm:presLayoutVars>
      </dgm:prSet>
      <dgm:spPr/>
    </dgm:pt>
    <dgm:pt modelId="{AB8C148F-0FA2-A746-9548-177D3E65C656}" type="pres">
      <dgm:prSet presAssocID="{DFA0466E-FB36-42B3-95C7-FA82C64BE848}" presName="hierRoot1" presStyleCnt="0"/>
      <dgm:spPr/>
    </dgm:pt>
    <dgm:pt modelId="{90EF39DC-3B90-854B-8766-8DB548FFB4D2}" type="pres">
      <dgm:prSet presAssocID="{DFA0466E-FB36-42B3-95C7-FA82C64BE848}" presName="composite" presStyleCnt="0"/>
      <dgm:spPr/>
    </dgm:pt>
    <dgm:pt modelId="{AA0FA2AC-F46C-8840-9788-DF21D5B7BF74}" type="pres">
      <dgm:prSet presAssocID="{DFA0466E-FB36-42B3-95C7-FA82C64BE848}" presName="background" presStyleLbl="node0" presStyleIdx="0" presStyleCnt="1"/>
      <dgm:spPr/>
    </dgm:pt>
    <dgm:pt modelId="{36697F70-D80B-8944-89F2-3D20A3EA27A2}" type="pres">
      <dgm:prSet presAssocID="{DFA0466E-FB36-42B3-95C7-FA82C64BE848}" presName="text" presStyleLbl="fgAcc0" presStyleIdx="0" presStyleCnt="1">
        <dgm:presLayoutVars>
          <dgm:chPref val="3"/>
        </dgm:presLayoutVars>
      </dgm:prSet>
      <dgm:spPr/>
    </dgm:pt>
    <dgm:pt modelId="{4082237E-0AA1-2749-943D-E2A3A4B76738}" type="pres">
      <dgm:prSet presAssocID="{DFA0466E-FB36-42B3-95C7-FA82C64BE848}" presName="hierChild2" presStyleCnt="0"/>
      <dgm:spPr/>
    </dgm:pt>
  </dgm:ptLst>
  <dgm:cxnLst>
    <dgm:cxn modelId="{5A827838-14FA-B24D-82C2-F67E12504423}" type="presOf" srcId="{3AF4E02C-8349-4346-BEA4-1C17A4625833}" destId="{6A4FD213-B04F-D74B-BB55-BA1461794149}" srcOrd="0" destOrd="0" presId="urn:microsoft.com/office/officeart/2005/8/layout/hierarchy1"/>
    <dgm:cxn modelId="{09838D3E-F0C0-5246-8071-235B9E8E9FBD}" type="presOf" srcId="{DFA0466E-FB36-42B3-95C7-FA82C64BE848}" destId="{36697F70-D80B-8944-89F2-3D20A3EA27A2}" srcOrd="0" destOrd="0" presId="urn:microsoft.com/office/officeart/2005/8/layout/hierarchy1"/>
    <dgm:cxn modelId="{51FA4FCF-A17A-486B-A8A4-AF80CA03ECFC}" srcId="{3AF4E02C-8349-4346-BEA4-1C17A4625833}" destId="{DFA0466E-FB36-42B3-95C7-FA82C64BE848}" srcOrd="0" destOrd="0" parTransId="{EBE1266C-1A92-4F60-A888-D6D2476501D9}" sibTransId="{0AC85D39-E190-43BB-891A-38A5320619A2}"/>
    <dgm:cxn modelId="{3D54367A-A229-074B-AAF8-7BFB71666D3E}" type="presParOf" srcId="{6A4FD213-B04F-D74B-BB55-BA1461794149}" destId="{AB8C148F-0FA2-A746-9548-177D3E65C656}" srcOrd="0" destOrd="0" presId="urn:microsoft.com/office/officeart/2005/8/layout/hierarchy1"/>
    <dgm:cxn modelId="{04EA9766-6241-4746-ACB7-5A0BE221F1FB}" type="presParOf" srcId="{AB8C148F-0FA2-A746-9548-177D3E65C656}" destId="{90EF39DC-3B90-854B-8766-8DB548FFB4D2}" srcOrd="0" destOrd="0" presId="urn:microsoft.com/office/officeart/2005/8/layout/hierarchy1"/>
    <dgm:cxn modelId="{60C90D13-1FD3-F345-B39C-BB6C6950EEB4}" type="presParOf" srcId="{90EF39DC-3B90-854B-8766-8DB548FFB4D2}" destId="{AA0FA2AC-F46C-8840-9788-DF21D5B7BF74}" srcOrd="0" destOrd="0" presId="urn:microsoft.com/office/officeart/2005/8/layout/hierarchy1"/>
    <dgm:cxn modelId="{26A51F76-8F00-9C42-A013-000DE5C56C8B}" type="presParOf" srcId="{90EF39DC-3B90-854B-8766-8DB548FFB4D2}" destId="{36697F70-D80B-8944-89F2-3D20A3EA27A2}" srcOrd="1" destOrd="0" presId="urn:microsoft.com/office/officeart/2005/8/layout/hierarchy1"/>
    <dgm:cxn modelId="{5803A7D2-6E68-714E-A1BF-9DA26CE410E8}" type="presParOf" srcId="{AB8C148F-0FA2-A746-9548-177D3E65C656}" destId="{4082237E-0AA1-2749-943D-E2A3A4B7673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F4E02C-8349-4346-BEA4-1C17A462583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FA0466E-FB36-42B3-95C7-FA82C64BE848}">
      <dgm:prSet custT="1"/>
      <dgm:spPr/>
      <dgm:t>
        <a:bodyPr/>
        <a:lstStyle/>
        <a:p>
          <a:r>
            <a:rPr lang="en-US" sz="2400" dirty="0">
              <a:latin typeface="Times New Roman" panose="02020603050405020304" pitchFamily="18" charset="0"/>
              <a:cs typeface="Times New Roman" panose="02020603050405020304" pitchFamily="18" charset="0"/>
            </a:rPr>
            <a:t>Beyond their expertise </a:t>
          </a:r>
        </a:p>
      </dgm:t>
    </dgm:pt>
    <dgm:pt modelId="{EBE1266C-1A92-4F60-A888-D6D2476501D9}" type="parTrans" cxnId="{51FA4FCF-A17A-486B-A8A4-AF80CA03ECFC}">
      <dgm:prSet/>
      <dgm:spPr/>
      <dgm:t>
        <a:bodyPr/>
        <a:lstStyle/>
        <a:p>
          <a:endParaRPr lang="en-US"/>
        </a:p>
      </dgm:t>
    </dgm:pt>
    <dgm:pt modelId="{0AC85D39-E190-43BB-891A-38A5320619A2}" type="sibTrans" cxnId="{51FA4FCF-A17A-486B-A8A4-AF80CA03ECFC}">
      <dgm:prSet/>
      <dgm:spPr/>
      <dgm:t>
        <a:bodyPr/>
        <a:lstStyle/>
        <a:p>
          <a:endParaRPr lang="en-US"/>
        </a:p>
      </dgm:t>
    </dgm:pt>
    <dgm:pt modelId="{6A4FD213-B04F-D74B-BB55-BA1461794149}" type="pres">
      <dgm:prSet presAssocID="{3AF4E02C-8349-4346-BEA4-1C17A4625833}" presName="hierChild1" presStyleCnt="0">
        <dgm:presLayoutVars>
          <dgm:chPref val="1"/>
          <dgm:dir/>
          <dgm:animOne val="branch"/>
          <dgm:animLvl val="lvl"/>
          <dgm:resizeHandles/>
        </dgm:presLayoutVars>
      </dgm:prSet>
      <dgm:spPr/>
    </dgm:pt>
    <dgm:pt modelId="{AB8C148F-0FA2-A746-9548-177D3E65C656}" type="pres">
      <dgm:prSet presAssocID="{DFA0466E-FB36-42B3-95C7-FA82C64BE848}" presName="hierRoot1" presStyleCnt="0"/>
      <dgm:spPr/>
    </dgm:pt>
    <dgm:pt modelId="{90EF39DC-3B90-854B-8766-8DB548FFB4D2}" type="pres">
      <dgm:prSet presAssocID="{DFA0466E-FB36-42B3-95C7-FA82C64BE848}" presName="composite" presStyleCnt="0"/>
      <dgm:spPr/>
    </dgm:pt>
    <dgm:pt modelId="{AA0FA2AC-F46C-8840-9788-DF21D5B7BF74}" type="pres">
      <dgm:prSet presAssocID="{DFA0466E-FB36-42B3-95C7-FA82C64BE848}" presName="background" presStyleLbl="node0" presStyleIdx="0" presStyleCnt="1"/>
      <dgm:spPr/>
    </dgm:pt>
    <dgm:pt modelId="{36697F70-D80B-8944-89F2-3D20A3EA27A2}" type="pres">
      <dgm:prSet presAssocID="{DFA0466E-FB36-42B3-95C7-FA82C64BE848}" presName="text" presStyleLbl="fgAcc0" presStyleIdx="0" presStyleCnt="1">
        <dgm:presLayoutVars>
          <dgm:chPref val="3"/>
        </dgm:presLayoutVars>
      </dgm:prSet>
      <dgm:spPr/>
    </dgm:pt>
    <dgm:pt modelId="{4082237E-0AA1-2749-943D-E2A3A4B76738}" type="pres">
      <dgm:prSet presAssocID="{DFA0466E-FB36-42B3-95C7-FA82C64BE848}" presName="hierChild2" presStyleCnt="0"/>
      <dgm:spPr/>
    </dgm:pt>
  </dgm:ptLst>
  <dgm:cxnLst>
    <dgm:cxn modelId="{5A827838-14FA-B24D-82C2-F67E12504423}" type="presOf" srcId="{3AF4E02C-8349-4346-BEA4-1C17A4625833}" destId="{6A4FD213-B04F-D74B-BB55-BA1461794149}" srcOrd="0" destOrd="0" presId="urn:microsoft.com/office/officeart/2005/8/layout/hierarchy1"/>
    <dgm:cxn modelId="{09838D3E-F0C0-5246-8071-235B9E8E9FBD}" type="presOf" srcId="{DFA0466E-FB36-42B3-95C7-FA82C64BE848}" destId="{36697F70-D80B-8944-89F2-3D20A3EA27A2}" srcOrd="0" destOrd="0" presId="urn:microsoft.com/office/officeart/2005/8/layout/hierarchy1"/>
    <dgm:cxn modelId="{51FA4FCF-A17A-486B-A8A4-AF80CA03ECFC}" srcId="{3AF4E02C-8349-4346-BEA4-1C17A4625833}" destId="{DFA0466E-FB36-42B3-95C7-FA82C64BE848}" srcOrd="0" destOrd="0" parTransId="{EBE1266C-1A92-4F60-A888-D6D2476501D9}" sibTransId="{0AC85D39-E190-43BB-891A-38A5320619A2}"/>
    <dgm:cxn modelId="{3D54367A-A229-074B-AAF8-7BFB71666D3E}" type="presParOf" srcId="{6A4FD213-B04F-D74B-BB55-BA1461794149}" destId="{AB8C148F-0FA2-A746-9548-177D3E65C656}" srcOrd="0" destOrd="0" presId="urn:microsoft.com/office/officeart/2005/8/layout/hierarchy1"/>
    <dgm:cxn modelId="{04EA9766-6241-4746-ACB7-5A0BE221F1FB}" type="presParOf" srcId="{AB8C148F-0FA2-A746-9548-177D3E65C656}" destId="{90EF39DC-3B90-854B-8766-8DB548FFB4D2}" srcOrd="0" destOrd="0" presId="urn:microsoft.com/office/officeart/2005/8/layout/hierarchy1"/>
    <dgm:cxn modelId="{60C90D13-1FD3-F345-B39C-BB6C6950EEB4}" type="presParOf" srcId="{90EF39DC-3B90-854B-8766-8DB548FFB4D2}" destId="{AA0FA2AC-F46C-8840-9788-DF21D5B7BF74}" srcOrd="0" destOrd="0" presId="urn:microsoft.com/office/officeart/2005/8/layout/hierarchy1"/>
    <dgm:cxn modelId="{26A51F76-8F00-9C42-A013-000DE5C56C8B}" type="presParOf" srcId="{90EF39DC-3B90-854B-8766-8DB548FFB4D2}" destId="{36697F70-D80B-8944-89F2-3D20A3EA27A2}" srcOrd="1" destOrd="0" presId="urn:microsoft.com/office/officeart/2005/8/layout/hierarchy1"/>
    <dgm:cxn modelId="{5803A7D2-6E68-714E-A1BF-9DA26CE410E8}" type="presParOf" srcId="{AB8C148F-0FA2-A746-9548-177D3E65C656}" destId="{4082237E-0AA1-2749-943D-E2A3A4B7673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F4E02C-8349-4346-BEA4-1C17A462583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FA0466E-FB36-42B3-95C7-FA82C64BE848}">
      <dgm:prSet custT="1"/>
      <dgm:spPr/>
      <dgm:t>
        <a:bodyPr/>
        <a:lstStyle/>
        <a:p>
          <a:r>
            <a:rPr lang="en-US" sz="2400" dirty="0">
              <a:latin typeface="Times New Roman" panose="02020603050405020304" pitchFamily="18" charset="0"/>
              <a:cs typeface="Times New Roman" panose="02020603050405020304" pitchFamily="18" charset="0"/>
            </a:rPr>
            <a:t>Beyond their expertise </a:t>
          </a:r>
        </a:p>
      </dgm:t>
    </dgm:pt>
    <dgm:pt modelId="{EBE1266C-1A92-4F60-A888-D6D2476501D9}" type="parTrans" cxnId="{51FA4FCF-A17A-486B-A8A4-AF80CA03ECFC}">
      <dgm:prSet/>
      <dgm:spPr/>
      <dgm:t>
        <a:bodyPr/>
        <a:lstStyle/>
        <a:p>
          <a:endParaRPr lang="en-US"/>
        </a:p>
      </dgm:t>
    </dgm:pt>
    <dgm:pt modelId="{0AC85D39-E190-43BB-891A-38A5320619A2}" type="sibTrans" cxnId="{51FA4FCF-A17A-486B-A8A4-AF80CA03ECFC}">
      <dgm:prSet/>
      <dgm:spPr/>
      <dgm:t>
        <a:bodyPr/>
        <a:lstStyle/>
        <a:p>
          <a:endParaRPr lang="en-US"/>
        </a:p>
      </dgm:t>
    </dgm:pt>
    <dgm:pt modelId="{6A4FD213-B04F-D74B-BB55-BA1461794149}" type="pres">
      <dgm:prSet presAssocID="{3AF4E02C-8349-4346-BEA4-1C17A4625833}" presName="hierChild1" presStyleCnt="0">
        <dgm:presLayoutVars>
          <dgm:chPref val="1"/>
          <dgm:dir/>
          <dgm:animOne val="branch"/>
          <dgm:animLvl val="lvl"/>
          <dgm:resizeHandles/>
        </dgm:presLayoutVars>
      </dgm:prSet>
      <dgm:spPr/>
    </dgm:pt>
    <dgm:pt modelId="{AB8C148F-0FA2-A746-9548-177D3E65C656}" type="pres">
      <dgm:prSet presAssocID="{DFA0466E-FB36-42B3-95C7-FA82C64BE848}" presName="hierRoot1" presStyleCnt="0"/>
      <dgm:spPr/>
    </dgm:pt>
    <dgm:pt modelId="{90EF39DC-3B90-854B-8766-8DB548FFB4D2}" type="pres">
      <dgm:prSet presAssocID="{DFA0466E-FB36-42B3-95C7-FA82C64BE848}" presName="composite" presStyleCnt="0"/>
      <dgm:spPr/>
    </dgm:pt>
    <dgm:pt modelId="{AA0FA2AC-F46C-8840-9788-DF21D5B7BF74}" type="pres">
      <dgm:prSet presAssocID="{DFA0466E-FB36-42B3-95C7-FA82C64BE848}" presName="background" presStyleLbl="node0" presStyleIdx="0" presStyleCnt="1"/>
      <dgm:spPr/>
    </dgm:pt>
    <dgm:pt modelId="{36697F70-D80B-8944-89F2-3D20A3EA27A2}" type="pres">
      <dgm:prSet presAssocID="{DFA0466E-FB36-42B3-95C7-FA82C64BE848}" presName="text" presStyleLbl="fgAcc0" presStyleIdx="0" presStyleCnt="1">
        <dgm:presLayoutVars>
          <dgm:chPref val="3"/>
        </dgm:presLayoutVars>
      </dgm:prSet>
      <dgm:spPr/>
    </dgm:pt>
    <dgm:pt modelId="{4082237E-0AA1-2749-943D-E2A3A4B76738}" type="pres">
      <dgm:prSet presAssocID="{DFA0466E-FB36-42B3-95C7-FA82C64BE848}" presName="hierChild2" presStyleCnt="0"/>
      <dgm:spPr/>
    </dgm:pt>
  </dgm:ptLst>
  <dgm:cxnLst>
    <dgm:cxn modelId="{5A827838-14FA-B24D-82C2-F67E12504423}" type="presOf" srcId="{3AF4E02C-8349-4346-BEA4-1C17A4625833}" destId="{6A4FD213-B04F-D74B-BB55-BA1461794149}" srcOrd="0" destOrd="0" presId="urn:microsoft.com/office/officeart/2005/8/layout/hierarchy1"/>
    <dgm:cxn modelId="{09838D3E-F0C0-5246-8071-235B9E8E9FBD}" type="presOf" srcId="{DFA0466E-FB36-42B3-95C7-FA82C64BE848}" destId="{36697F70-D80B-8944-89F2-3D20A3EA27A2}" srcOrd="0" destOrd="0" presId="urn:microsoft.com/office/officeart/2005/8/layout/hierarchy1"/>
    <dgm:cxn modelId="{51FA4FCF-A17A-486B-A8A4-AF80CA03ECFC}" srcId="{3AF4E02C-8349-4346-BEA4-1C17A4625833}" destId="{DFA0466E-FB36-42B3-95C7-FA82C64BE848}" srcOrd="0" destOrd="0" parTransId="{EBE1266C-1A92-4F60-A888-D6D2476501D9}" sibTransId="{0AC85D39-E190-43BB-891A-38A5320619A2}"/>
    <dgm:cxn modelId="{3D54367A-A229-074B-AAF8-7BFB71666D3E}" type="presParOf" srcId="{6A4FD213-B04F-D74B-BB55-BA1461794149}" destId="{AB8C148F-0FA2-A746-9548-177D3E65C656}" srcOrd="0" destOrd="0" presId="urn:microsoft.com/office/officeart/2005/8/layout/hierarchy1"/>
    <dgm:cxn modelId="{04EA9766-6241-4746-ACB7-5A0BE221F1FB}" type="presParOf" srcId="{AB8C148F-0FA2-A746-9548-177D3E65C656}" destId="{90EF39DC-3B90-854B-8766-8DB548FFB4D2}" srcOrd="0" destOrd="0" presId="urn:microsoft.com/office/officeart/2005/8/layout/hierarchy1"/>
    <dgm:cxn modelId="{60C90D13-1FD3-F345-B39C-BB6C6950EEB4}" type="presParOf" srcId="{90EF39DC-3B90-854B-8766-8DB548FFB4D2}" destId="{AA0FA2AC-F46C-8840-9788-DF21D5B7BF74}" srcOrd="0" destOrd="0" presId="urn:microsoft.com/office/officeart/2005/8/layout/hierarchy1"/>
    <dgm:cxn modelId="{26A51F76-8F00-9C42-A013-000DE5C56C8B}" type="presParOf" srcId="{90EF39DC-3B90-854B-8766-8DB548FFB4D2}" destId="{36697F70-D80B-8944-89F2-3D20A3EA27A2}" srcOrd="1" destOrd="0" presId="urn:microsoft.com/office/officeart/2005/8/layout/hierarchy1"/>
    <dgm:cxn modelId="{5803A7D2-6E68-714E-A1BF-9DA26CE410E8}" type="presParOf" srcId="{AB8C148F-0FA2-A746-9548-177D3E65C656}" destId="{4082237E-0AA1-2749-943D-E2A3A4B7673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F4E02C-8349-4346-BEA4-1C17A462583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FA0466E-FB36-42B3-95C7-FA82C64BE848}">
      <dgm:prSet custT="1"/>
      <dgm:spPr/>
      <dgm:t>
        <a:bodyPr/>
        <a:lstStyle/>
        <a:p>
          <a:r>
            <a:rPr lang="en-US" sz="2400" dirty="0">
              <a:latin typeface="Times New Roman" panose="02020603050405020304" pitchFamily="18" charset="0"/>
              <a:cs typeface="Times New Roman" panose="02020603050405020304" pitchFamily="18" charset="0"/>
            </a:rPr>
            <a:t>Beyond their expertise </a:t>
          </a:r>
        </a:p>
      </dgm:t>
    </dgm:pt>
    <dgm:pt modelId="{EBE1266C-1A92-4F60-A888-D6D2476501D9}" type="parTrans" cxnId="{51FA4FCF-A17A-486B-A8A4-AF80CA03ECFC}">
      <dgm:prSet/>
      <dgm:spPr/>
      <dgm:t>
        <a:bodyPr/>
        <a:lstStyle/>
        <a:p>
          <a:endParaRPr lang="en-US"/>
        </a:p>
      </dgm:t>
    </dgm:pt>
    <dgm:pt modelId="{0AC85D39-E190-43BB-891A-38A5320619A2}" type="sibTrans" cxnId="{51FA4FCF-A17A-486B-A8A4-AF80CA03ECFC}">
      <dgm:prSet/>
      <dgm:spPr/>
      <dgm:t>
        <a:bodyPr/>
        <a:lstStyle/>
        <a:p>
          <a:endParaRPr lang="en-US"/>
        </a:p>
      </dgm:t>
    </dgm:pt>
    <dgm:pt modelId="{6A4FD213-B04F-D74B-BB55-BA1461794149}" type="pres">
      <dgm:prSet presAssocID="{3AF4E02C-8349-4346-BEA4-1C17A4625833}" presName="hierChild1" presStyleCnt="0">
        <dgm:presLayoutVars>
          <dgm:chPref val="1"/>
          <dgm:dir/>
          <dgm:animOne val="branch"/>
          <dgm:animLvl val="lvl"/>
          <dgm:resizeHandles/>
        </dgm:presLayoutVars>
      </dgm:prSet>
      <dgm:spPr/>
    </dgm:pt>
    <dgm:pt modelId="{AB8C148F-0FA2-A746-9548-177D3E65C656}" type="pres">
      <dgm:prSet presAssocID="{DFA0466E-FB36-42B3-95C7-FA82C64BE848}" presName="hierRoot1" presStyleCnt="0"/>
      <dgm:spPr/>
    </dgm:pt>
    <dgm:pt modelId="{90EF39DC-3B90-854B-8766-8DB548FFB4D2}" type="pres">
      <dgm:prSet presAssocID="{DFA0466E-FB36-42B3-95C7-FA82C64BE848}" presName="composite" presStyleCnt="0"/>
      <dgm:spPr/>
    </dgm:pt>
    <dgm:pt modelId="{AA0FA2AC-F46C-8840-9788-DF21D5B7BF74}" type="pres">
      <dgm:prSet presAssocID="{DFA0466E-FB36-42B3-95C7-FA82C64BE848}" presName="background" presStyleLbl="node0" presStyleIdx="0" presStyleCnt="1"/>
      <dgm:spPr/>
    </dgm:pt>
    <dgm:pt modelId="{36697F70-D80B-8944-89F2-3D20A3EA27A2}" type="pres">
      <dgm:prSet presAssocID="{DFA0466E-FB36-42B3-95C7-FA82C64BE848}" presName="text" presStyleLbl="fgAcc0" presStyleIdx="0" presStyleCnt="1">
        <dgm:presLayoutVars>
          <dgm:chPref val="3"/>
        </dgm:presLayoutVars>
      </dgm:prSet>
      <dgm:spPr/>
    </dgm:pt>
    <dgm:pt modelId="{4082237E-0AA1-2749-943D-E2A3A4B76738}" type="pres">
      <dgm:prSet presAssocID="{DFA0466E-FB36-42B3-95C7-FA82C64BE848}" presName="hierChild2" presStyleCnt="0"/>
      <dgm:spPr/>
    </dgm:pt>
  </dgm:ptLst>
  <dgm:cxnLst>
    <dgm:cxn modelId="{5A827838-14FA-B24D-82C2-F67E12504423}" type="presOf" srcId="{3AF4E02C-8349-4346-BEA4-1C17A4625833}" destId="{6A4FD213-B04F-D74B-BB55-BA1461794149}" srcOrd="0" destOrd="0" presId="urn:microsoft.com/office/officeart/2005/8/layout/hierarchy1"/>
    <dgm:cxn modelId="{09838D3E-F0C0-5246-8071-235B9E8E9FBD}" type="presOf" srcId="{DFA0466E-FB36-42B3-95C7-FA82C64BE848}" destId="{36697F70-D80B-8944-89F2-3D20A3EA27A2}" srcOrd="0" destOrd="0" presId="urn:microsoft.com/office/officeart/2005/8/layout/hierarchy1"/>
    <dgm:cxn modelId="{51FA4FCF-A17A-486B-A8A4-AF80CA03ECFC}" srcId="{3AF4E02C-8349-4346-BEA4-1C17A4625833}" destId="{DFA0466E-FB36-42B3-95C7-FA82C64BE848}" srcOrd="0" destOrd="0" parTransId="{EBE1266C-1A92-4F60-A888-D6D2476501D9}" sibTransId="{0AC85D39-E190-43BB-891A-38A5320619A2}"/>
    <dgm:cxn modelId="{3D54367A-A229-074B-AAF8-7BFB71666D3E}" type="presParOf" srcId="{6A4FD213-B04F-D74B-BB55-BA1461794149}" destId="{AB8C148F-0FA2-A746-9548-177D3E65C656}" srcOrd="0" destOrd="0" presId="urn:microsoft.com/office/officeart/2005/8/layout/hierarchy1"/>
    <dgm:cxn modelId="{04EA9766-6241-4746-ACB7-5A0BE221F1FB}" type="presParOf" srcId="{AB8C148F-0FA2-A746-9548-177D3E65C656}" destId="{90EF39DC-3B90-854B-8766-8DB548FFB4D2}" srcOrd="0" destOrd="0" presId="urn:microsoft.com/office/officeart/2005/8/layout/hierarchy1"/>
    <dgm:cxn modelId="{60C90D13-1FD3-F345-B39C-BB6C6950EEB4}" type="presParOf" srcId="{90EF39DC-3B90-854B-8766-8DB548FFB4D2}" destId="{AA0FA2AC-F46C-8840-9788-DF21D5B7BF74}" srcOrd="0" destOrd="0" presId="urn:microsoft.com/office/officeart/2005/8/layout/hierarchy1"/>
    <dgm:cxn modelId="{26A51F76-8F00-9C42-A013-000DE5C56C8B}" type="presParOf" srcId="{90EF39DC-3B90-854B-8766-8DB548FFB4D2}" destId="{36697F70-D80B-8944-89F2-3D20A3EA27A2}" srcOrd="1" destOrd="0" presId="urn:microsoft.com/office/officeart/2005/8/layout/hierarchy1"/>
    <dgm:cxn modelId="{5803A7D2-6E68-714E-A1BF-9DA26CE410E8}" type="presParOf" srcId="{AB8C148F-0FA2-A746-9548-177D3E65C656}" destId="{4082237E-0AA1-2749-943D-E2A3A4B7673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3E7AC-A5DB-CB4E-A4E8-F75B7A9623AB}">
      <dsp:nvSpPr>
        <dsp:cNvPr id="0" name=""/>
        <dsp:cNvSpPr/>
      </dsp:nvSpPr>
      <dsp:spPr>
        <a:xfrm>
          <a:off x="6164262" y="0"/>
          <a:ext cx="4351338" cy="435133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563445-EE9B-CE47-8EB5-00AB86EA642C}">
      <dsp:nvSpPr>
        <dsp:cNvPr id="0" name=""/>
        <dsp:cNvSpPr/>
      </dsp:nvSpPr>
      <dsp:spPr>
        <a:xfrm>
          <a:off x="6579064" y="284488"/>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Not qualified</a:t>
          </a:r>
        </a:p>
      </dsp:txBody>
      <dsp:txXfrm>
        <a:off x="6661906" y="367330"/>
        <a:ext cx="1531337" cy="1531337"/>
      </dsp:txXfrm>
    </dsp:sp>
    <dsp:sp modelId="{37C075A7-04C6-0D4B-93A5-B2A920F9B1FC}">
      <dsp:nvSpPr>
        <dsp:cNvPr id="0" name=""/>
        <dsp:cNvSpPr/>
      </dsp:nvSpPr>
      <dsp:spPr>
        <a:xfrm>
          <a:off x="8517832" y="284488"/>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imes New Roman" panose="02020603050405020304" pitchFamily="18" charset="0"/>
              <a:cs typeface="Times New Roman" panose="02020603050405020304" pitchFamily="18" charset="0"/>
            </a:rPr>
            <a:t>No expertise in the relevant issues before the court</a:t>
          </a:r>
          <a:endParaRPr lang="en-US" sz="1800" kern="1200" dirty="0">
            <a:latin typeface="Times New Roman" panose="02020603050405020304" pitchFamily="18" charset="0"/>
            <a:cs typeface="Times New Roman" panose="02020603050405020304" pitchFamily="18" charset="0"/>
          </a:endParaRPr>
        </a:p>
      </dsp:txBody>
      <dsp:txXfrm>
        <a:off x="8600674" y="367330"/>
        <a:ext cx="1531337" cy="1531337"/>
      </dsp:txXfrm>
    </dsp:sp>
    <dsp:sp modelId="{A241AAF3-2798-C54D-BE2D-E1D046EAA857}">
      <dsp:nvSpPr>
        <dsp:cNvPr id="0" name=""/>
        <dsp:cNvSpPr/>
      </dsp:nvSpPr>
      <dsp:spPr>
        <a:xfrm>
          <a:off x="6599954" y="2252224"/>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imes New Roman" panose="02020603050405020304" pitchFamily="18" charset="0"/>
              <a:cs typeface="Times New Roman" panose="02020603050405020304" pitchFamily="18" charset="0"/>
            </a:rPr>
            <a:t>No recent expertise </a:t>
          </a:r>
          <a:endParaRPr lang="en-US" sz="1800" kern="1200" dirty="0">
            <a:latin typeface="Times New Roman" panose="02020603050405020304" pitchFamily="18" charset="0"/>
            <a:cs typeface="Times New Roman" panose="02020603050405020304" pitchFamily="18" charset="0"/>
          </a:endParaRPr>
        </a:p>
      </dsp:txBody>
      <dsp:txXfrm>
        <a:off x="6682796" y="2335066"/>
        <a:ext cx="1531337" cy="1531337"/>
      </dsp:txXfrm>
    </dsp:sp>
    <dsp:sp modelId="{1B6F481C-833D-104F-AF57-ED322BF8A813}">
      <dsp:nvSpPr>
        <dsp:cNvPr id="0" name=""/>
        <dsp:cNvSpPr/>
      </dsp:nvSpPr>
      <dsp:spPr>
        <a:xfrm>
          <a:off x="8517832" y="2240939"/>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imes New Roman" panose="02020603050405020304" pitchFamily="18" charset="0"/>
              <a:cs typeface="Times New Roman" panose="02020603050405020304" pitchFamily="18" charset="0"/>
            </a:rPr>
            <a:t>Beyond their expertise</a:t>
          </a:r>
          <a:endParaRPr lang="en-US" sz="1800" kern="1200" dirty="0">
            <a:latin typeface="Times New Roman" panose="02020603050405020304" pitchFamily="18" charset="0"/>
            <a:cs typeface="Times New Roman" panose="02020603050405020304" pitchFamily="18" charset="0"/>
          </a:endParaRPr>
        </a:p>
      </dsp:txBody>
      <dsp:txXfrm>
        <a:off x="8600674" y="2323781"/>
        <a:ext cx="1531337" cy="15313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FA2AC-F46C-8840-9788-DF21D5B7BF74}">
      <dsp:nvSpPr>
        <dsp:cNvPr id="0" name=""/>
        <dsp:cNvSpPr/>
      </dsp:nvSpPr>
      <dsp:spPr>
        <a:xfrm>
          <a:off x="0" y="17282"/>
          <a:ext cx="4997957" cy="31737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697F70-D80B-8944-89F2-3D20A3EA27A2}">
      <dsp:nvSpPr>
        <dsp:cNvPr id="0" name=""/>
        <dsp:cNvSpPr/>
      </dsp:nvSpPr>
      <dsp:spPr>
        <a:xfrm>
          <a:off x="555328" y="544844"/>
          <a:ext cx="4997957" cy="31737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Times New Roman" panose="02020603050405020304" pitchFamily="18" charset="0"/>
              <a:cs typeface="Times New Roman" panose="02020603050405020304" pitchFamily="18" charset="0"/>
            </a:rPr>
            <a:t>No expertise in the relevant issues before the court</a:t>
          </a:r>
          <a:endParaRPr lang="en-US" sz="2400" kern="1200" dirty="0">
            <a:latin typeface="Times New Roman" panose="02020603050405020304" pitchFamily="18" charset="0"/>
            <a:cs typeface="Times New Roman" panose="02020603050405020304" pitchFamily="18" charset="0"/>
          </a:endParaRPr>
        </a:p>
      </dsp:txBody>
      <dsp:txXfrm>
        <a:off x="648283" y="637799"/>
        <a:ext cx="4812047" cy="29877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FA2AC-F46C-8840-9788-DF21D5B7BF74}">
      <dsp:nvSpPr>
        <dsp:cNvPr id="0" name=""/>
        <dsp:cNvSpPr/>
      </dsp:nvSpPr>
      <dsp:spPr>
        <a:xfrm>
          <a:off x="0" y="43782"/>
          <a:ext cx="4997957" cy="31737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697F70-D80B-8944-89F2-3D20A3EA27A2}">
      <dsp:nvSpPr>
        <dsp:cNvPr id="0" name=""/>
        <dsp:cNvSpPr/>
      </dsp:nvSpPr>
      <dsp:spPr>
        <a:xfrm>
          <a:off x="555328" y="571344"/>
          <a:ext cx="4997957" cy="31737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Times New Roman" panose="02020603050405020304" pitchFamily="18" charset="0"/>
              <a:cs typeface="Times New Roman" panose="02020603050405020304" pitchFamily="18" charset="0"/>
            </a:rPr>
            <a:t>No recent expertise</a:t>
          </a:r>
          <a:endParaRPr lang="en-US" sz="2400" kern="1200" dirty="0">
            <a:latin typeface="Times New Roman" panose="02020603050405020304" pitchFamily="18" charset="0"/>
            <a:cs typeface="Times New Roman" panose="02020603050405020304" pitchFamily="18" charset="0"/>
          </a:endParaRPr>
        </a:p>
      </dsp:txBody>
      <dsp:txXfrm>
        <a:off x="648283" y="664299"/>
        <a:ext cx="4812047" cy="29877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FA2AC-F46C-8840-9788-DF21D5B7BF74}">
      <dsp:nvSpPr>
        <dsp:cNvPr id="0" name=""/>
        <dsp:cNvSpPr/>
      </dsp:nvSpPr>
      <dsp:spPr>
        <a:xfrm>
          <a:off x="0" y="98206"/>
          <a:ext cx="4850976" cy="30803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697F70-D80B-8944-89F2-3D20A3EA27A2}">
      <dsp:nvSpPr>
        <dsp:cNvPr id="0" name=""/>
        <dsp:cNvSpPr/>
      </dsp:nvSpPr>
      <dsp:spPr>
        <a:xfrm>
          <a:off x="538997" y="610253"/>
          <a:ext cx="4850976" cy="30803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Beyond their expertise </a:t>
          </a:r>
        </a:p>
      </dsp:txBody>
      <dsp:txXfrm>
        <a:off x="629218" y="700474"/>
        <a:ext cx="4670534" cy="28999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FA2AC-F46C-8840-9788-DF21D5B7BF74}">
      <dsp:nvSpPr>
        <dsp:cNvPr id="0" name=""/>
        <dsp:cNvSpPr/>
      </dsp:nvSpPr>
      <dsp:spPr>
        <a:xfrm>
          <a:off x="0" y="43782"/>
          <a:ext cx="4997957" cy="31737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697F70-D80B-8944-89F2-3D20A3EA27A2}">
      <dsp:nvSpPr>
        <dsp:cNvPr id="0" name=""/>
        <dsp:cNvSpPr/>
      </dsp:nvSpPr>
      <dsp:spPr>
        <a:xfrm>
          <a:off x="555328" y="571344"/>
          <a:ext cx="4997957" cy="31737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Beyond their expertise </a:t>
          </a:r>
        </a:p>
      </dsp:txBody>
      <dsp:txXfrm>
        <a:off x="648283" y="664299"/>
        <a:ext cx="4812047" cy="29877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FA2AC-F46C-8840-9788-DF21D5B7BF74}">
      <dsp:nvSpPr>
        <dsp:cNvPr id="0" name=""/>
        <dsp:cNvSpPr/>
      </dsp:nvSpPr>
      <dsp:spPr>
        <a:xfrm>
          <a:off x="0" y="43782"/>
          <a:ext cx="4997957" cy="31737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697F70-D80B-8944-89F2-3D20A3EA27A2}">
      <dsp:nvSpPr>
        <dsp:cNvPr id="0" name=""/>
        <dsp:cNvSpPr/>
      </dsp:nvSpPr>
      <dsp:spPr>
        <a:xfrm>
          <a:off x="555328" y="571344"/>
          <a:ext cx="4997957" cy="31737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Beyond their expertise </a:t>
          </a:r>
        </a:p>
      </dsp:txBody>
      <dsp:txXfrm>
        <a:off x="648283" y="664299"/>
        <a:ext cx="4812047" cy="2987792"/>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51B56A-BBE3-C747-8AAA-7A2A4082F9D0}" type="datetimeFigureOut">
              <a:rPr lang="en-US" smtClean="0"/>
              <a:t>10/10/2022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89CAB4-81FC-584D-B231-E45A171388D1}" type="slidenum">
              <a:rPr lang="en-US" smtClean="0"/>
              <a:t>‹#›</a:t>
            </a:fld>
            <a:endParaRPr lang="en-US" dirty="0"/>
          </a:p>
        </p:txBody>
      </p:sp>
    </p:spTree>
    <p:extLst>
      <p:ext uri="{BB962C8B-B14F-4D97-AF65-F5344CB8AC3E}">
        <p14:creationId xmlns:p14="http://schemas.microsoft.com/office/powerpoint/2010/main" val="2959254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9CAB4-81FC-584D-B231-E45A171388D1}" type="slidenum">
              <a:rPr lang="en-US" smtClean="0"/>
              <a:t>1</a:t>
            </a:fld>
            <a:endParaRPr lang="en-US" dirty="0"/>
          </a:p>
        </p:txBody>
      </p:sp>
    </p:spTree>
    <p:extLst>
      <p:ext uri="{BB962C8B-B14F-4D97-AF65-F5344CB8AC3E}">
        <p14:creationId xmlns:p14="http://schemas.microsoft.com/office/powerpoint/2010/main" val="3463269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9CAB4-81FC-584D-B231-E45A171388D1}" type="slidenum">
              <a:rPr lang="en-US" smtClean="0"/>
              <a:t>5</a:t>
            </a:fld>
            <a:endParaRPr lang="en-US" dirty="0"/>
          </a:p>
        </p:txBody>
      </p:sp>
    </p:spTree>
    <p:extLst>
      <p:ext uri="{BB962C8B-B14F-4D97-AF65-F5344CB8AC3E}">
        <p14:creationId xmlns:p14="http://schemas.microsoft.com/office/powerpoint/2010/main" val="2099481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9CAB4-81FC-584D-B231-E45A171388D1}" type="slidenum">
              <a:rPr lang="en-US" smtClean="0"/>
              <a:t>6</a:t>
            </a:fld>
            <a:endParaRPr lang="en-US" dirty="0"/>
          </a:p>
        </p:txBody>
      </p:sp>
    </p:spTree>
    <p:extLst>
      <p:ext uri="{BB962C8B-B14F-4D97-AF65-F5344CB8AC3E}">
        <p14:creationId xmlns:p14="http://schemas.microsoft.com/office/powerpoint/2010/main" val="1020127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9CAB4-81FC-584D-B231-E45A171388D1}" type="slidenum">
              <a:rPr lang="en-US" smtClean="0"/>
              <a:t>7</a:t>
            </a:fld>
            <a:endParaRPr lang="en-US" dirty="0"/>
          </a:p>
        </p:txBody>
      </p:sp>
    </p:spTree>
    <p:extLst>
      <p:ext uri="{BB962C8B-B14F-4D97-AF65-F5344CB8AC3E}">
        <p14:creationId xmlns:p14="http://schemas.microsoft.com/office/powerpoint/2010/main" val="2268317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9CAB4-81FC-584D-B231-E45A171388D1}" type="slidenum">
              <a:rPr lang="en-US" smtClean="0"/>
              <a:t>8</a:t>
            </a:fld>
            <a:endParaRPr lang="en-US" dirty="0"/>
          </a:p>
        </p:txBody>
      </p:sp>
    </p:spTree>
    <p:extLst>
      <p:ext uri="{BB962C8B-B14F-4D97-AF65-F5344CB8AC3E}">
        <p14:creationId xmlns:p14="http://schemas.microsoft.com/office/powerpoint/2010/main" val="1120872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9CAB4-81FC-584D-B231-E45A171388D1}" type="slidenum">
              <a:rPr lang="en-US" smtClean="0"/>
              <a:t>9</a:t>
            </a:fld>
            <a:endParaRPr lang="en-US" dirty="0"/>
          </a:p>
        </p:txBody>
      </p:sp>
    </p:spTree>
    <p:extLst>
      <p:ext uri="{BB962C8B-B14F-4D97-AF65-F5344CB8AC3E}">
        <p14:creationId xmlns:p14="http://schemas.microsoft.com/office/powerpoint/2010/main" val="3273862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9CAB4-81FC-584D-B231-E45A171388D1}" type="slidenum">
              <a:rPr lang="en-US" smtClean="0"/>
              <a:t>10</a:t>
            </a:fld>
            <a:endParaRPr lang="en-US" dirty="0"/>
          </a:p>
        </p:txBody>
      </p:sp>
    </p:spTree>
    <p:extLst>
      <p:ext uri="{BB962C8B-B14F-4D97-AF65-F5344CB8AC3E}">
        <p14:creationId xmlns:p14="http://schemas.microsoft.com/office/powerpoint/2010/main" val="2469081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B7145-E294-2A4D-B6D1-EC3BBCCD1D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DA332D-3BE3-9C4A-80DC-F7D4D1BB93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CA9CE6-9A20-1C43-89B3-C57DCA57BEEC}"/>
              </a:ext>
            </a:extLst>
          </p:cNvPr>
          <p:cNvSpPr>
            <a:spLocks noGrp="1"/>
          </p:cNvSpPr>
          <p:nvPr>
            <p:ph type="dt" sz="half" idx="10"/>
          </p:nvPr>
        </p:nvSpPr>
        <p:spPr/>
        <p:txBody>
          <a:bodyPr/>
          <a:lstStyle/>
          <a:p>
            <a:fld id="{F9FD6977-379E-144F-B7D1-8424A70C4F68}" type="datetimeFigureOut">
              <a:rPr lang="en-US" smtClean="0"/>
              <a:t>10/10/2022</a:t>
            </a:fld>
            <a:endParaRPr lang="en-US" dirty="0"/>
          </a:p>
        </p:txBody>
      </p:sp>
      <p:sp>
        <p:nvSpPr>
          <p:cNvPr id="5" name="Footer Placeholder 4">
            <a:extLst>
              <a:ext uri="{FF2B5EF4-FFF2-40B4-BE49-F238E27FC236}">
                <a16:creationId xmlns:a16="http://schemas.microsoft.com/office/drawing/2014/main" id="{5EAFF080-A643-2142-AAAF-A553B81D16D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AF1A91-7CB2-AF45-8319-6620B14BC4AC}"/>
              </a:ext>
            </a:extLst>
          </p:cNvPr>
          <p:cNvSpPr>
            <a:spLocks noGrp="1"/>
          </p:cNvSpPr>
          <p:nvPr>
            <p:ph type="sldNum" sz="quarter" idx="12"/>
          </p:nvPr>
        </p:nvSpPr>
        <p:spPr/>
        <p:txBody>
          <a:bodyPr/>
          <a:lstStyle/>
          <a:p>
            <a:fld id="{610B77BC-E1F2-FE4C-9720-89AD94532E8F}" type="slidenum">
              <a:rPr lang="en-US" smtClean="0"/>
              <a:t>‹#›</a:t>
            </a:fld>
            <a:endParaRPr lang="en-US" dirty="0"/>
          </a:p>
        </p:txBody>
      </p:sp>
    </p:spTree>
    <p:extLst>
      <p:ext uri="{BB962C8B-B14F-4D97-AF65-F5344CB8AC3E}">
        <p14:creationId xmlns:p14="http://schemas.microsoft.com/office/powerpoint/2010/main" val="2792888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6C67-3B58-8940-A58E-C78CCB4623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0EDA0A-F63C-A34F-9082-9760AF2968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F2F0F6-B704-8241-80C8-95DDB8C672E5}"/>
              </a:ext>
            </a:extLst>
          </p:cNvPr>
          <p:cNvSpPr>
            <a:spLocks noGrp="1"/>
          </p:cNvSpPr>
          <p:nvPr>
            <p:ph type="dt" sz="half" idx="10"/>
          </p:nvPr>
        </p:nvSpPr>
        <p:spPr/>
        <p:txBody>
          <a:bodyPr/>
          <a:lstStyle/>
          <a:p>
            <a:fld id="{F9FD6977-379E-144F-B7D1-8424A70C4F68}" type="datetimeFigureOut">
              <a:rPr lang="en-US" smtClean="0"/>
              <a:t>10/10/2022</a:t>
            </a:fld>
            <a:endParaRPr lang="en-US" dirty="0"/>
          </a:p>
        </p:txBody>
      </p:sp>
      <p:sp>
        <p:nvSpPr>
          <p:cNvPr id="5" name="Footer Placeholder 4">
            <a:extLst>
              <a:ext uri="{FF2B5EF4-FFF2-40B4-BE49-F238E27FC236}">
                <a16:creationId xmlns:a16="http://schemas.microsoft.com/office/drawing/2014/main" id="{CE46166C-8078-BA48-A42B-4099B014A5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206C96-9C8E-A643-8283-3E7BF76B33BB}"/>
              </a:ext>
            </a:extLst>
          </p:cNvPr>
          <p:cNvSpPr>
            <a:spLocks noGrp="1"/>
          </p:cNvSpPr>
          <p:nvPr>
            <p:ph type="sldNum" sz="quarter" idx="12"/>
          </p:nvPr>
        </p:nvSpPr>
        <p:spPr/>
        <p:txBody>
          <a:bodyPr/>
          <a:lstStyle/>
          <a:p>
            <a:fld id="{610B77BC-E1F2-FE4C-9720-89AD94532E8F}" type="slidenum">
              <a:rPr lang="en-US" smtClean="0"/>
              <a:t>‹#›</a:t>
            </a:fld>
            <a:endParaRPr lang="en-US" dirty="0"/>
          </a:p>
        </p:txBody>
      </p:sp>
    </p:spTree>
    <p:extLst>
      <p:ext uri="{BB962C8B-B14F-4D97-AF65-F5344CB8AC3E}">
        <p14:creationId xmlns:p14="http://schemas.microsoft.com/office/powerpoint/2010/main" val="1998889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A44277-1F6B-AB4B-82D1-FD01E2B889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499656-F875-4E48-B0E9-3D43F7EC3A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179CE0-699E-0F4A-9C58-DBD9F7274926}"/>
              </a:ext>
            </a:extLst>
          </p:cNvPr>
          <p:cNvSpPr>
            <a:spLocks noGrp="1"/>
          </p:cNvSpPr>
          <p:nvPr>
            <p:ph type="dt" sz="half" idx="10"/>
          </p:nvPr>
        </p:nvSpPr>
        <p:spPr/>
        <p:txBody>
          <a:bodyPr/>
          <a:lstStyle/>
          <a:p>
            <a:fld id="{F9FD6977-379E-144F-B7D1-8424A70C4F68}" type="datetimeFigureOut">
              <a:rPr lang="en-US" smtClean="0"/>
              <a:t>10/10/2022</a:t>
            </a:fld>
            <a:endParaRPr lang="en-US" dirty="0"/>
          </a:p>
        </p:txBody>
      </p:sp>
      <p:sp>
        <p:nvSpPr>
          <p:cNvPr id="5" name="Footer Placeholder 4">
            <a:extLst>
              <a:ext uri="{FF2B5EF4-FFF2-40B4-BE49-F238E27FC236}">
                <a16:creationId xmlns:a16="http://schemas.microsoft.com/office/drawing/2014/main" id="{3AFB7C19-B2D9-A541-B1C0-A9A9A0113F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A696420-A6B0-4E43-9ECC-8F396810F0ED}"/>
              </a:ext>
            </a:extLst>
          </p:cNvPr>
          <p:cNvSpPr>
            <a:spLocks noGrp="1"/>
          </p:cNvSpPr>
          <p:nvPr>
            <p:ph type="sldNum" sz="quarter" idx="12"/>
          </p:nvPr>
        </p:nvSpPr>
        <p:spPr/>
        <p:txBody>
          <a:bodyPr/>
          <a:lstStyle/>
          <a:p>
            <a:fld id="{610B77BC-E1F2-FE4C-9720-89AD94532E8F}" type="slidenum">
              <a:rPr lang="en-US" smtClean="0"/>
              <a:t>‹#›</a:t>
            </a:fld>
            <a:endParaRPr lang="en-US" dirty="0"/>
          </a:p>
        </p:txBody>
      </p:sp>
    </p:spTree>
    <p:extLst>
      <p:ext uri="{BB962C8B-B14F-4D97-AF65-F5344CB8AC3E}">
        <p14:creationId xmlns:p14="http://schemas.microsoft.com/office/powerpoint/2010/main" val="1079142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B5978-315E-924D-A5D2-B55BF02DF8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5B289D-577E-B549-8DA5-526A3D7B0D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0A54D9-E9E0-EA46-A8EB-C15C66A19CA0}"/>
              </a:ext>
            </a:extLst>
          </p:cNvPr>
          <p:cNvSpPr>
            <a:spLocks noGrp="1"/>
          </p:cNvSpPr>
          <p:nvPr>
            <p:ph type="dt" sz="half" idx="10"/>
          </p:nvPr>
        </p:nvSpPr>
        <p:spPr/>
        <p:txBody>
          <a:bodyPr/>
          <a:lstStyle/>
          <a:p>
            <a:fld id="{F9FD6977-379E-144F-B7D1-8424A70C4F68}" type="datetimeFigureOut">
              <a:rPr lang="en-US" smtClean="0"/>
              <a:t>10/10/2022</a:t>
            </a:fld>
            <a:endParaRPr lang="en-US" dirty="0"/>
          </a:p>
        </p:txBody>
      </p:sp>
      <p:sp>
        <p:nvSpPr>
          <p:cNvPr id="5" name="Footer Placeholder 4">
            <a:extLst>
              <a:ext uri="{FF2B5EF4-FFF2-40B4-BE49-F238E27FC236}">
                <a16:creationId xmlns:a16="http://schemas.microsoft.com/office/drawing/2014/main" id="{B89294AD-7766-094D-9EF3-5D3CC601B3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C702E6-6A4A-0544-A090-C91912A8C707}"/>
              </a:ext>
            </a:extLst>
          </p:cNvPr>
          <p:cNvSpPr>
            <a:spLocks noGrp="1"/>
          </p:cNvSpPr>
          <p:nvPr>
            <p:ph type="sldNum" sz="quarter" idx="12"/>
          </p:nvPr>
        </p:nvSpPr>
        <p:spPr/>
        <p:txBody>
          <a:bodyPr/>
          <a:lstStyle/>
          <a:p>
            <a:fld id="{610B77BC-E1F2-FE4C-9720-89AD94532E8F}" type="slidenum">
              <a:rPr lang="en-US" smtClean="0"/>
              <a:t>‹#›</a:t>
            </a:fld>
            <a:endParaRPr lang="en-US" dirty="0"/>
          </a:p>
        </p:txBody>
      </p:sp>
    </p:spTree>
    <p:extLst>
      <p:ext uri="{BB962C8B-B14F-4D97-AF65-F5344CB8AC3E}">
        <p14:creationId xmlns:p14="http://schemas.microsoft.com/office/powerpoint/2010/main" val="208074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715E1-4AB1-0542-837B-5195E14318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94E527-F6EB-7E40-85D2-CDE873FB7B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71B9C4-E7B3-694A-ABEF-8A14F75804DB}"/>
              </a:ext>
            </a:extLst>
          </p:cNvPr>
          <p:cNvSpPr>
            <a:spLocks noGrp="1"/>
          </p:cNvSpPr>
          <p:nvPr>
            <p:ph type="dt" sz="half" idx="10"/>
          </p:nvPr>
        </p:nvSpPr>
        <p:spPr/>
        <p:txBody>
          <a:bodyPr/>
          <a:lstStyle/>
          <a:p>
            <a:fld id="{F9FD6977-379E-144F-B7D1-8424A70C4F68}" type="datetimeFigureOut">
              <a:rPr lang="en-US" smtClean="0"/>
              <a:t>10/10/2022</a:t>
            </a:fld>
            <a:endParaRPr lang="en-US" dirty="0"/>
          </a:p>
        </p:txBody>
      </p:sp>
      <p:sp>
        <p:nvSpPr>
          <p:cNvPr id="5" name="Footer Placeholder 4">
            <a:extLst>
              <a:ext uri="{FF2B5EF4-FFF2-40B4-BE49-F238E27FC236}">
                <a16:creationId xmlns:a16="http://schemas.microsoft.com/office/drawing/2014/main" id="{7E8E0F13-9A14-F048-8410-7CA80758BF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C544A7-149A-6542-852F-98BCF80FDA25}"/>
              </a:ext>
            </a:extLst>
          </p:cNvPr>
          <p:cNvSpPr>
            <a:spLocks noGrp="1"/>
          </p:cNvSpPr>
          <p:nvPr>
            <p:ph type="sldNum" sz="quarter" idx="12"/>
          </p:nvPr>
        </p:nvSpPr>
        <p:spPr/>
        <p:txBody>
          <a:bodyPr/>
          <a:lstStyle/>
          <a:p>
            <a:fld id="{610B77BC-E1F2-FE4C-9720-89AD94532E8F}" type="slidenum">
              <a:rPr lang="en-US" smtClean="0"/>
              <a:t>‹#›</a:t>
            </a:fld>
            <a:endParaRPr lang="en-US" dirty="0"/>
          </a:p>
        </p:txBody>
      </p:sp>
    </p:spTree>
    <p:extLst>
      <p:ext uri="{BB962C8B-B14F-4D97-AF65-F5344CB8AC3E}">
        <p14:creationId xmlns:p14="http://schemas.microsoft.com/office/powerpoint/2010/main" val="3464632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0729F-FB23-9B44-BF9C-0184DA6555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310D84-697F-8644-91D1-DB9AEF77FC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61A74B-EAF1-C444-9656-4FCB662337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ED291B-B459-C041-8C80-C9CFDC0DF645}"/>
              </a:ext>
            </a:extLst>
          </p:cNvPr>
          <p:cNvSpPr>
            <a:spLocks noGrp="1"/>
          </p:cNvSpPr>
          <p:nvPr>
            <p:ph type="dt" sz="half" idx="10"/>
          </p:nvPr>
        </p:nvSpPr>
        <p:spPr/>
        <p:txBody>
          <a:bodyPr/>
          <a:lstStyle/>
          <a:p>
            <a:fld id="{F9FD6977-379E-144F-B7D1-8424A70C4F68}" type="datetimeFigureOut">
              <a:rPr lang="en-US" smtClean="0"/>
              <a:t>10/10/2022</a:t>
            </a:fld>
            <a:endParaRPr lang="en-US" dirty="0"/>
          </a:p>
        </p:txBody>
      </p:sp>
      <p:sp>
        <p:nvSpPr>
          <p:cNvPr id="6" name="Footer Placeholder 5">
            <a:extLst>
              <a:ext uri="{FF2B5EF4-FFF2-40B4-BE49-F238E27FC236}">
                <a16:creationId xmlns:a16="http://schemas.microsoft.com/office/drawing/2014/main" id="{975C9A09-A2A0-0944-AA09-7725BB7B48C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D24DF56-CE90-E549-AF09-918B75A69E8E}"/>
              </a:ext>
            </a:extLst>
          </p:cNvPr>
          <p:cNvSpPr>
            <a:spLocks noGrp="1"/>
          </p:cNvSpPr>
          <p:nvPr>
            <p:ph type="sldNum" sz="quarter" idx="12"/>
          </p:nvPr>
        </p:nvSpPr>
        <p:spPr/>
        <p:txBody>
          <a:bodyPr/>
          <a:lstStyle/>
          <a:p>
            <a:fld id="{610B77BC-E1F2-FE4C-9720-89AD94532E8F}" type="slidenum">
              <a:rPr lang="en-US" smtClean="0"/>
              <a:t>‹#›</a:t>
            </a:fld>
            <a:endParaRPr lang="en-US" dirty="0"/>
          </a:p>
        </p:txBody>
      </p:sp>
    </p:spTree>
    <p:extLst>
      <p:ext uri="{BB962C8B-B14F-4D97-AF65-F5344CB8AC3E}">
        <p14:creationId xmlns:p14="http://schemas.microsoft.com/office/powerpoint/2010/main" val="2098280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10346-187A-5944-AA15-5D01D83CFF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9495AB-9081-BE4B-8923-5734C45F6D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0241C7-ED23-F545-BCEA-7332D68E42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D95E3C-86FB-9849-8C1A-2C300F506F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5CD95F-2CA2-7A4D-B649-C4BF3D9B1A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6AB66C-FF8E-324F-91BE-36204847C629}"/>
              </a:ext>
            </a:extLst>
          </p:cNvPr>
          <p:cNvSpPr>
            <a:spLocks noGrp="1"/>
          </p:cNvSpPr>
          <p:nvPr>
            <p:ph type="dt" sz="half" idx="10"/>
          </p:nvPr>
        </p:nvSpPr>
        <p:spPr/>
        <p:txBody>
          <a:bodyPr/>
          <a:lstStyle/>
          <a:p>
            <a:fld id="{F9FD6977-379E-144F-B7D1-8424A70C4F68}" type="datetimeFigureOut">
              <a:rPr lang="en-US" smtClean="0"/>
              <a:t>10/10/2022</a:t>
            </a:fld>
            <a:endParaRPr lang="en-US" dirty="0"/>
          </a:p>
        </p:txBody>
      </p:sp>
      <p:sp>
        <p:nvSpPr>
          <p:cNvPr id="8" name="Footer Placeholder 7">
            <a:extLst>
              <a:ext uri="{FF2B5EF4-FFF2-40B4-BE49-F238E27FC236}">
                <a16:creationId xmlns:a16="http://schemas.microsoft.com/office/drawing/2014/main" id="{F9886314-A4E2-8748-B8B0-2C42062E7C2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69A2B5F-3894-BC44-801B-9E522D78A322}"/>
              </a:ext>
            </a:extLst>
          </p:cNvPr>
          <p:cNvSpPr>
            <a:spLocks noGrp="1"/>
          </p:cNvSpPr>
          <p:nvPr>
            <p:ph type="sldNum" sz="quarter" idx="12"/>
          </p:nvPr>
        </p:nvSpPr>
        <p:spPr/>
        <p:txBody>
          <a:bodyPr/>
          <a:lstStyle/>
          <a:p>
            <a:fld id="{610B77BC-E1F2-FE4C-9720-89AD94532E8F}" type="slidenum">
              <a:rPr lang="en-US" smtClean="0"/>
              <a:t>‹#›</a:t>
            </a:fld>
            <a:endParaRPr lang="en-US" dirty="0"/>
          </a:p>
        </p:txBody>
      </p:sp>
    </p:spTree>
    <p:extLst>
      <p:ext uri="{BB962C8B-B14F-4D97-AF65-F5344CB8AC3E}">
        <p14:creationId xmlns:p14="http://schemas.microsoft.com/office/powerpoint/2010/main" val="1228714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0BDB-CFC1-134D-8480-B9596BD764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6A1C2C-0BB7-D345-B48D-736BC28EC1C4}"/>
              </a:ext>
            </a:extLst>
          </p:cNvPr>
          <p:cNvSpPr>
            <a:spLocks noGrp="1"/>
          </p:cNvSpPr>
          <p:nvPr>
            <p:ph type="dt" sz="half" idx="10"/>
          </p:nvPr>
        </p:nvSpPr>
        <p:spPr/>
        <p:txBody>
          <a:bodyPr/>
          <a:lstStyle/>
          <a:p>
            <a:fld id="{F9FD6977-379E-144F-B7D1-8424A70C4F68}" type="datetimeFigureOut">
              <a:rPr lang="en-US" smtClean="0"/>
              <a:t>10/10/2022</a:t>
            </a:fld>
            <a:endParaRPr lang="en-US" dirty="0"/>
          </a:p>
        </p:txBody>
      </p:sp>
      <p:sp>
        <p:nvSpPr>
          <p:cNvPr id="4" name="Footer Placeholder 3">
            <a:extLst>
              <a:ext uri="{FF2B5EF4-FFF2-40B4-BE49-F238E27FC236}">
                <a16:creationId xmlns:a16="http://schemas.microsoft.com/office/drawing/2014/main" id="{2BF81D0E-0B92-EF41-B667-B49C1212ADE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6E0F23A-688B-5E4A-853E-45FDAB099359}"/>
              </a:ext>
            </a:extLst>
          </p:cNvPr>
          <p:cNvSpPr>
            <a:spLocks noGrp="1"/>
          </p:cNvSpPr>
          <p:nvPr>
            <p:ph type="sldNum" sz="quarter" idx="12"/>
          </p:nvPr>
        </p:nvSpPr>
        <p:spPr/>
        <p:txBody>
          <a:bodyPr/>
          <a:lstStyle/>
          <a:p>
            <a:fld id="{610B77BC-E1F2-FE4C-9720-89AD94532E8F}" type="slidenum">
              <a:rPr lang="en-US" smtClean="0"/>
              <a:t>‹#›</a:t>
            </a:fld>
            <a:endParaRPr lang="en-US" dirty="0"/>
          </a:p>
        </p:txBody>
      </p:sp>
    </p:spTree>
    <p:extLst>
      <p:ext uri="{BB962C8B-B14F-4D97-AF65-F5344CB8AC3E}">
        <p14:creationId xmlns:p14="http://schemas.microsoft.com/office/powerpoint/2010/main" val="1046787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FF52DC-B2F0-8C42-AE8D-0D98B1779FD8}"/>
              </a:ext>
            </a:extLst>
          </p:cNvPr>
          <p:cNvSpPr>
            <a:spLocks noGrp="1"/>
          </p:cNvSpPr>
          <p:nvPr>
            <p:ph type="dt" sz="half" idx="10"/>
          </p:nvPr>
        </p:nvSpPr>
        <p:spPr/>
        <p:txBody>
          <a:bodyPr/>
          <a:lstStyle/>
          <a:p>
            <a:fld id="{F9FD6977-379E-144F-B7D1-8424A70C4F68}" type="datetimeFigureOut">
              <a:rPr lang="en-US" smtClean="0"/>
              <a:t>10/10/2022</a:t>
            </a:fld>
            <a:endParaRPr lang="en-US" dirty="0"/>
          </a:p>
        </p:txBody>
      </p:sp>
      <p:sp>
        <p:nvSpPr>
          <p:cNvPr id="3" name="Footer Placeholder 2">
            <a:extLst>
              <a:ext uri="{FF2B5EF4-FFF2-40B4-BE49-F238E27FC236}">
                <a16:creationId xmlns:a16="http://schemas.microsoft.com/office/drawing/2014/main" id="{6E010A6E-791E-0F46-A5D8-3E93EDEE584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E0FD304-DCA3-ED48-BA9E-3D331E3B9CD0}"/>
              </a:ext>
            </a:extLst>
          </p:cNvPr>
          <p:cNvSpPr>
            <a:spLocks noGrp="1"/>
          </p:cNvSpPr>
          <p:nvPr>
            <p:ph type="sldNum" sz="quarter" idx="12"/>
          </p:nvPr>
        </p:nvSpPr>
        <p:spPr/>
        <p:txBody>
          <a:bodyPr/>
          <a:lstStyle/>
          <a:p>
            <a:fld id="{610B77BC-E1F2-FE4C-9720-89AD94532E8F}" type="slidenum">
              <a:rPr lang="en-US" smtClean="0"/>
              <a:t>‹#›</a:t>
            </a:fld>
            <a:endParaRPr lang="en-US" dirty="0"/>
          </a:p>
        </p:txBody>
      </p:sp>
    </p:spTree>
    <p:extLst>
      <p:ext uri="{BB962C8B-B14F-4D97-AF65-F5344CB8AC3E}">
        <p14:creationId xmlns:p14="http://schemas.microsoft.com/office/powerpoint/2010/main" val="58597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CB431-FF0B-C042-816D-3DC43A50B5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D2B3E9-54FC-5847-BC73-6D5B9AC8DB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5869F3-4282-1D49-A8C6-C4427495BC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1406C8-313F-3647-AC52-245EF947794F}"/>
              </a:ext>
            </a:extLst>
          </p:cNvPr>
          <p:cNvSpPr>
            <a:spLocks noGrp="1"/>
          </p:cNvSpPr>
          <p:nvPr>
            <p:ph type="dt" sz="half" idx="10"/>
          </p:nvPr>
        </p:nvSpPr>
        <p:spPr/>
        <p:txBody>
          <a:bodyPr/>
          <a:lstStyle/>
          <a:p>
            <a:fld id="{F9FD6977-379E-144F-B7D1-8424A70C4F68}" type="datetimeFigureOut">
              <a:rPr lang="en-US" smtClean="0"/>
              <a:t>10/10/2022</a:t>
            </a:fld>
            <a:endParaRPr lang="en-US" dirty="0"/>
          </a:p>
        </p:txBody>
      </p:sp>
      <p:sp>
        <p:nvSpPr>
          <p:cNvPr id="6" name="Footer Placeholder 5">
            <a:extLst>
              <a:ext uri="{FF2B5EF4-FFF2-40B4-BE49-F238E27FC236}">
                <a16:creationId xmlns:a16="http://schemas.microsoft.com/office/drawing/2014/main" id="{D52D3F44-E8F0-F143-A2F1-943D42BCF25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A636D7C-B7A8-3243-BE85-CC3112C7E97A}"/>
              </a:ext>
            </a:extLst>
          </p:cNvPr>
          <p:cNvSpPr>
            <a:spLocks noGrp="1"/>
          </p:cNvSpPr>
          <p:nvPr>
            <p:ph type="sldNum" sz="quarter" idx="12"/>
          </p:nvPr>
        </p:nvSpPr>
        <p:spPr/>
        <p:txBody>
          <a:bodyPr/>
          <a:lstStyle/>
          <a:p>
            <a:fld id="{610B77BC-E1F2-FE4C-9720-89AD94532E8F}" type="slidenum">
              <a:rPr lang="en-US" smtClean="0"/>
              <a:t>‹#›</a:t>
            </a:fld>
            <a:endParaRPr lang="en-US" dirty="0"/>
          </a:p>
        </p:txBody>
      </p:sp>
    </p:spTree>
    <p:extLst>
      <p:ext uri="{BB962C8B-B14F-4D97-AF65-F5344CB8AC3E}">
        <p14:creationId xmlns:p14="http://schemas.microsoft.com/office/powerpoint/2010/main" val="622201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E5F68-C2ED-8545-86EB-CF96AE4897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9E5699-41CA-A048-B6BD-5AD12057BA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5246507-52E0-5940-9D6E-43479B2A0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DC970A-C152-EA4E-B51A-A25999C447C2}"/>
              </a:ext>
            </a:extLst>
          </p:cNvPr>
          <p:cNvSpPr>
            <a:spLocks noGrp="1"/>
          </p:cNvSpPr>
          <p:nvPr>
            <p:ph type="dt" sz="half" idx="10"/>
          </p:nvPr>
        </p:nvSpPr>
        <p:spPr/>
        <p:txBody>
          <a:bodyPr/>
          <a:lstStyle/>
          <a:p>
            <a:fld id="{F9FD6977-379E-144F-B7D1-8424A70C4F68}" type="datetimeFigureOut">
              <a:rPr lang="en-US" smtClean="0"/>
              <a:t>10/10/2022</a:t>
            </a:fld>
            <a:endParaRPr lang="en-US" dirty="0"/>
          </a:p>
        </p:txBody>
      </p:sp>
      <p:sp>
        <p:nvSpPr>
          <p:cNvPr id="6" name="Footer Placeholder 5">
            <a:extLst>
              <a:ext uri="{FF2B5EF4-FFF2-40B4-BE49-F238E27FC236}">
                <a16:creationId xmlns:a16="http://schemas.microsoft.com/office/drawing/2014/main" id="{BA77B7F2-7EE1-764E-8B47-1BE61D0C635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379936C-8977-8C41-9381-DB9B441C88DE}"/>
              </a:ext>
            </a:extLst>
          </p:cNvPr>
          <p:cNvSpPr>
            <a:spLocks noGrp="1"/>
          </p:cNvSpPr>
          <p:nvPr>
            <p:ph type="sldNum" sz="quarter" idx="12"/>
          </p:nvPr>
        </p:nvSpPr>
        <p:spPr/>
        <p:txBody>
          <a:bodyPr/>
          <a:lstStyle/>
          <a:p>
            <a:fld id="{610B77BC-E1F2-FE4C-9720-89AD94532E8F}" type="slidenum">
              <a:rPr lang="en-US" smtClean="0"/>
              <a:t>‹#›</a:t>
            </a:fld>
            <a:endParaRPr lang="en-US" dirty="0"/>
          </a:p>
        </p:txBody>
      </p:sp>
    </p:spTree>
    <p:extLst>
      <p:ext uri="{BB962C8B-B14F-4D97-AF65-F5344CB8AC3E}">
        <p14:creationId xmlns:p14="http://schemas.microsoft.com/office/powerpoint/2010/main" val="4203275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51C41D-E086-7846-8DC7-678A9EA99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617285-8406-D146-BACF-F96F23BF22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AE6DC6-8009-214B-B966-D28FEE6FC6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FD6977-379E-144F-B7D1-8424A70C4F68}" type="datetimeFigureOut">
              <a:rPr lang="en-US" smtClean="0"/>
              <a:t>10/10/2022</a:t>
            </a:fld>
            <a:endParaRPr lang="en-US" dirty="0"/>
          </a:p>
        </p:txBody>
      </p:sp>
      <p:sp>
        <p:nvSpPr>
          <p:cNvPr id="5" name="Footer Placeholder 4">
            <a:extLst>
              <a:ext uri="{FF2B5EF4-FFF2-40B4-BE49-F238E27FC236}">
                <a16:creationId xmlns:a16="http://schemas.microsoft.com/office/drawing/2014/main" id="{08622269-7287-C548-9254-84AE269C89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DC9FAC1-54D2-9947-B98D-CCCF0A7002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0B77BC-E1F2-FE4C-9720-89AD94532E8F}" type="slidenum">
              <a:rPr lang="en-US" smtClean="0"/>
              <a:t>‹#›</a:t>
            </a:fld>
            <a:endParaRPr lang="en-US" dirty="0"/>
          </a:p>
        </p:txBody>
      </p:sp>
    </p:spTree>
    <p:extLst>
      <p:ext uri="{BB962C8B-B14F-4D97-AF65-F5344CB8AC3E}">
        <p14:creationId xmlns:p14="http://schemas.microsoft.com/office/powerpoint/2010/main" val="183885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hatislove-2010.blogspot.com/2012/02/dont-ignore-warning-signs-of-child.html"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indoor&#10;&#10;Description automatically generated">
            <a:extLst>
              <a:ext uri="{FF2B5EF4-FFF2-40B4-BE49-F238E27FC236}">
                <a16:creationId xmlns:a16="http://schemas.microsoft.com/office/drawing/2014/main" id="{5CA831BE-EAB7-7E4B-98DD-1BCC76D2CE32}"/>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7031" b="8699"/>
          <a:stretch/>
        </p:blipFill>
        <p:spPr>
          <a:xfrm>
            <a:off x="20" y="237468"/>
            <a:ext cx="12191980" cy="6857999"/>
          </a:xfrm>
          <a:prstGeom prst="rect">
            <a:avLst/>
          </a:prstGeom>
        </p:spPr>
      </p:pic>
      <p:sp>
        <p:nvSpPr>
          <p:cNvPr id="2" name="Title 1">
            <a:extLst>
              <a:ext uri="{FF2B5EF4-FFF2-40B4-BE49-F238E27FC236}">
                <a16:creationId xmlns:a16="http://schemas.microsoft.com/office/drawing/2014/main" id="{E28A0585-E88B-DB4A-A060-9AE24D8880B2}"/>
              </a:ext>
            </a:extLst>
          </p:cNvPr>
          <p:cNvSpPr>
            <a:spLocks noGrp="1"/>
          </p:cNvSpPr>
          <p:nvPr>
            <p:ph type="ctrTitle"/>
          </p:nvPr>
        </p:nvSpPr>
        <p:spPr>
          <a:xfrm>
            <a:off x="1524000" y="1122362"/>
            <a:ext cx="9144000" cy="2900518"/>
          </a:xfrm>
        </p:spPr>
        <p:txBody>
          <a:bodyPr vert="horz" lIns="91440" tIns="45720" rIns="91440" bIns="45720" rtlCol="0" anchor="b">
            <a:normAutofit/>
          </a:bodyPr>
          <a:lstStyle/>
          <a:p>
            <a:br>
              <a:rPr lang="en-US" sz="1500" dirty="0">
                <a:solidFill>
                  <a:srgbClr val="FFFFFF"/>
                </a:solidFill>
              </a:rPr>
            </a:br>
            <a:br>
              <a:rPr lang="en-US" sz="1500" dirty="0">
                <a:solidFill>
                  <a:srgbClr val="FFFFFF"/>
                </a:solidFill>
              </a:rPr>
            </a:br>
            <a:br>
              <a:rPr lang="en-US" sz="1500" dirty="0">
                <a:solidFill>
                  <a:srgbClr val="FFFFFF"/>
                </a:solidFill>
              </a:rPr>
            </a:br>
            <a:br>
              <a:rPr lang="en-US" sz="1500" dirty="0">
                <a:solidFill>
                  <a:srgbClr val="FFFFFF"/>
                </a:solidFill>
              </a:rPr>
            </a:br>
            <a:br>
              <a:rPr lang="en-US" sz="1500" dirty="0">
                <a:solidFill>
                  <a:srgbClr val="FFFFFF"/>
                </a:solidFill>
              </a:rPr>
            </a:br>
            <a:br>
              <a:rPr lang="en-US" sz="1500" dirty="0">
                <a:solidFill>
                  <a:srgbClr val="FFFFFF"/>
                </a:solidFill>
              </a:rPr>
            </a:br>
            <a:br>
              <a:rPr lang="en-US" sz="1500" dirty="0">
                <a:solidFill>
                  <a:srgbClr val="FFFFFF"/>
                </a:solidFill>
              </a:rPr>
            </a:br>
            <a:br>
              <a:rPr lang="en-US" sz="1500" dirty="0">
                <a:solidFill>
                  <a:srgbClr val="FFFFFF"/>
                </a:solidFill>
              </a:rPr>
            </a:br>
            <a:br>
              <a:rPr lang="en-US" sz="1500" dirty="0">
                <a:solidFill>
                  <a:srgbClr val="FFFFFF"/>
                </a:solidFill>
              </a:rPr>
            </a:br>
            <a:br>
              <a:rPr lang="en-US" sz="1500" b="1" u="sng" dirty="0">
                <a:solidFill>
                  <a:srgbClr val="FFFFFF"/>
                </a:solidFill>
              </a:rPr>
            </a:br>
            <a:endParaRPr lang="en-US" sz="1500" dirty="0">
              <a:solidFill>
                <a:srgbClr val="FFFFFF"/>
              </a:solidFill>
            </a:endParaRPr>
          </a:p>
        </p:txBody>
      </p:sp>
      <p:sp>
        <p:nvSpPr>
          <p:cNvPr id="3" name="Subtitle 2">
            <a:extLst>
              <a:ext uri="{FF2B5EF4-FFF2-40B4-BE49-F238E27FC236}">
                <a16:creationId xmlns:a16="http://schemas.microsoft.com/office/drawing/2014/main" id="{9D9D4D0E-8ECA-9D46-9811-7BF1C0E4D5EF}"/>
              </a:ext>
            </a:extLst>
          </p:cNvPr>
          <p:cNvSpPr>
            <a:spLocks noGrp="1"/>
          </p:cNvSpPr>
          <p:nvPr>
            <p:ph type="subTitle" idx="1"/>
          </p:nvPr>
        </p:nvSpPr>
        <p:spPr>
          <a:xfrm>
            <a:off x="1524000" y="5135376"/>
            <a:ext cx="9144000" cy="1885244"/>
          </a:xfrm>
        </p:spPr>
        <p:txBody>
          <a:bodyPr vert="horz" lIns="91440" tIns="45720" rIns="91440" bIns="45720" rtlCol="0">
            <a:normAutofit fontScale="77500" lnSpcReduction="20000"/>
          </a:bodyPr>
          <a:lstStyle/>
          <a:p>
            <a:r>
              <a:rPr lang="en-US" sz="5200" b="1" dirty="0">
                <a:solidFill>
                  <a:srgbClr val="FFFFFF"/>
                </a:solidFill>
                <a:latin typeface="Times New Roman" panose="02020603050405020304" pitchFamily="18" charset="0"/>
                <a:cs typeface="Times New Roman" panose="02020603050405020304" pitchFamily="18" charset="0"/>
              </a:rPr>
              <a:t>Sharon Segal</a:t>
            </a:r>
          </a:p>
          <a:p>
            <a:r>
              <a:rPr lang="en-US" sz="4300" b="1" i="1" dirty="0">
                <a:solidFill>
                  <a:srgbClr val="FFFFFF"/>
                </a:solidFill>
                <a:latin typeface="Times New Roman" panose="02020603050405020304" pitchFamily="18" charset="0"/>
                <a:cs typeface="Times New Roman" panose="02020603050405020304" pitchFamily="18" charset="0"/>
              </a:rPr>
              <a:t>Barrister 1GC Family Law</a:t>
            </a:r>
          </a:p>
          <a:p>
            <a:r>
              <a:rPr lang="en-US" sz="4300" b="1" i="1" dirty="0">
                <a:solidFill>
                  <a:srgbClr val="FFFFFF"/>
                </a:solidFill>
                <a:latin typeface="Times New Roman" panose="02020603050405020304" pitchFamily="18" charset="0"/>
                <a:cs typeface="Times New Roman" panose="02020603050405020304" pitchFamily="18" charset="0"/>
              </a:rPr>
              <a:t>Experts in the Family Justice System (EFJS) Committee</a:t>
            </a:r>
            <a:endParaRPr lang="en-US" sz="4300" i="1" dirty="0">
              <a:solidFill>
                <a:srgbClr val="FFFFFF"/>
              </a:solidFill>
              <a:latin typeface="Times New Roman" panose="02020603050405020304" pitchFamily="18" charset="0"/>
              <a:cs typeface="Times New Roman" panose="02020603050405020304" pitchFamily="18" charset="0"/>
            </a:endParaRPr>
          </a:p>
          <a:p>
            <a:endParaRPr lang="en-US" sz="1700" b="1" i="1" dirty="0">
              <a:solidFill>
                <a:srgbClr val="FFFFFF"/>
              </a:solidFill>
            </a:endParaRPr>
          </a:p>
        </p:txBody>
      </p:sp>
      <p:sp>
        <p:nvSpPr>
          <p:cNvPr id="7" name="TextBox 6">
            <a:extLst>
              <a:ext uri="{FF2B5EF4-FFF2-40B4-BE49-F238E27FC236}">
                <a16:creationId xmlns:a16="http://schemas.microsoft.com/office/drawing/2014/main" id="{C480C4A7-537A-E346-AD74-3DAE0F355045}"/>
              </a:ext>
            </a:extLst>
          </p:cNvPr>
          <p:cNvSpPr txBox="1"/>
          <p:nvPr/>
        </p:nvSpPr>
        <p:spPr>
          <a:xfrm>
            <a:off x="8137645" y="568423"/>
            <a:ext cx="3836675" cy="3785652"/>
          </a:xfrm>
          <a:prstGeom prst="rect">
            <a:avLst/>
          </a:prstGeom>
          <a:noFill/>
        </p:spPr>
        <p:txBody>
          <a:bodyPr wrap="square">
            <a:spAutoFit/>
          </a:bodyPr>
          <a:lstStyle/>
          <a:p>
            <a:pPr>
              <a:spcAft>
                <a:spcPts val="600"/>
              </a:spcAft>
            </a:pPr>
            <a:r>
              <a:rPr lang="en-GB" sz="4800" b="1" dirty="0">
                <a:latin typeface="Times New Roman" panose="02020603050405020304" pitchFamily="18" charset="0"/>
                <a:cs typeface="Times New Roman" panose="02020603050405020304" pitchFamily="18" charset="0"/>
              </a:rPr>
              <a:t>Best evidence from experts: </a:t>
            </a:r>
            <a:br>
              <a:rPr lang="en-GB" sz="4800" b="1" dirty="0">
                <a:latin typeface="Times New Roman" panose="02020603050405020304" pitchFamily="18" charset="0"/>
                <a:cs typeface="Times New Roman" panose="02020603050405020304" pitchFamily="18" charset="0"/>
              </a:rPr>
            </a:br>
            <a:br>
              <a:rPr lang="en-GB" sz="4800" b="1" dirty="0">
                <a:latin typeface="Times New Roman" panose="02020603050405020304" pitchFamily="18" charset="0"/>
                <a:cs typeface="Times New Roman" panose="02020603050405020304" pitchFamily="18" charset="0"/>
              </a:rPr>
            </a:br>
            <a:r>
              <a:rPr lang="en-GB" sz="4800" b="1" dirty="0">
                <a:latin typeface="Times New Roman" panose="02020603050405020304" pitchFamily="18" charset="0"/>
                <a:cs typeface="Times New Roman" panose="02020603050405020304" pitchFamily="18" charset="0"/>
              </a:rPr>
              <a:t>Lessons from recent cases </a:t>
            </a:r>
            <a:endParaRPr lang="en-US" sz="4800" b="1" dirty="0"/>
          </a:p>
        </p:txBody>
      </p:sp>
    </p:spTree>
    <p:extLst>
      <p:ext uri="{BB962C8B-B14F-4D97-AF65-F5344CB8AC3E}">
        <p14:creationId xmlns:p14="http://schemas.microsoft.com/office/powerpoint/2010/main" val="11182672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E4FB-B997-E84E-A61D-E5370A36E5DC}"/>
              </a:ext>
            </a:extLst>
          </p:cNvPr>
          <p:cNvSpPr>
            <a:spLocks noGrp="1"/>
          </p:cNvSpPr>
          <p:nvPr>
            <p:ph type="title"/>
          </p:nvPr>
        </p:nvSpPr>
        <p:spPr>
          <a:xfrm>
            <a:off x="804998" y="798445"/>
            <a:ext cx="4803636" cy="1311664"/>
          </a:xfrm>
        </p:spPr>
        <p:txBody>
          <a:bodyPr>
            <a:normAutofit/>
          </a:bodyPr>
          <a:lstStyle/>
          <a:p>
            <a:r>
              <a:rPr lang="en-US" b="1" dirty="0">
                <a:solidFill>
                  <a:srgbClr val="000000"/>
                </a:solidFill>
                <a:latin typeface="Times New Roman" panose="02020603050405020304" pitchFamily="18" charset="0"/>
                <a:cs typeface="Times New Roman" panose="02020603050405020304" pitchFamily="18" charset="0"/>
              </a:rPr>
              <a:t>Expertise</a:t>
            </a:r>
          </a:p>
        </p:txBody>
      </p:sp>
      <p:graphicFrame>
        <p:nvGraphicFramePr>
          <p:cNvPr id="11" name="Content Placeholder 2">
            <a:extLst>
              <a:ext uri="{FF2B5EF4-FFF2-40B4-BE49-F238E27FC236}">
                <a16:creationId xmlns:a16="http://schemas.microsoft.com/office/drawing/2014/main" id="{A32EECB4-0311-36C1-2D2D-DF2217AAE40A}"/>
              </a:ext>
            </a:extLst>
          </p:cNvPr>
          <p:cNvGraphicFramePr>
            <a:graphicFrameLocks noGrp="1"/>
          </p:cNvGraphicFramePr>
          <p:nvPr>
            <p:ph idx="1"/>
          </p:nvPr>
        </p:nvGraphicFramePr>
        <p:xfrm>
          <a:off x="412085" y="2270725"/>
          <a:ext cx="5553286" cy="3788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DE282EAD-D797-1547-827A-B9AC87A4BCC6}"/>
              </a:ext>
            </a:extLst>
          </p:cNvPr>
          <p:cNvSpPr txBox="1"/>
          <p:nvPr/>
        </p:nvSpPr>
        <p:spPr>
          <a:xfrm>
            <a:off x="5965371" y="798445"/>
            <a:ext cx="5965368" cy="6494085"/>
          </a:xfrm>
          <a:prstGeom prst="rect">
            <a:avLst/>
          </a:prstGeom>
          <a:noFill/>
        </p:spPr>
        <p:txBody>
          <a:bodyPr wrap="square">
            <a:spAutoFit/>
          </a:bodyPr>
          <a:lstStyle/>
          <a:p>
            <a:pPr algn="just"/>
            <a:r>
              <a:rPr lang="en-GB" dirty="0">
                <a:latin typeface="Times New Roman" panose="02020603050405020304" pitchFamily="18" charset="0"/>
                <a:cs typeface="Times New Roman" panose="02020603050405020304" pitchFamily="18" charset="0"/>
              </a:rPr>
              <a:t>Re  </a:t>
            </a:r>
            <a:r>
              <a:rPr lang="en-US" i="1" dirty="0">
                <a:latin typeface="Times New Roman" panose="02020603050405020304" pitchFamily="18" charset="0"/>
                <a:cs typeface="Times New Roman" panose="02020603050405020304" pitchFamily="18" charset="0"/>
              </a:rPr>
              <a:t>L (psychologist: duty to the court) </a:t>
            </a:r>
            <a:r>
              <a:rPr lang="en-US" dirty="0">
                <a:latin typeface="Times New Roman" panose="02020603050405020304" pitchFamily="18" charset="0"/>
                <a:cs typeface="Times New Roman" panose="02020603050405020304" pitchFamily="18" charset="0"/>
              </a:rPr>
              <a:t>[</a:t>
            </a:r>
            <a:r>
              <a:rPr lang="en-GB" dirty="0">
                <a:latin typeface="Times New Roman" panose="02020603050405020304" pitchFamily="18" charset="0"/>
                <a:cs typeface="Times New Roman" panose="02020603050405020304" pitchFamily="18" charset="0"/>
              </a:rPr>
              <a:t>2011] EWHC B29 (Fam)</a:t>
            </a:r>
          </a:p>
          <a:p>
            <a:pPr algn="just"/>
            <a:endParaRPr lang="en-GB" dirty="0">
              <a:latin typeface="Times New Roman" panose="02020603050405020304" pitchFamily="18" charset="0"/>
              <a:cs typeface="Times New Roman" panose="02020603050405020304" pitchFamily="18" charset="0"/>
            </a:endParaRPr>
          </a:p>
          <a:p>
            <a:pPr algn="just"/>
            <a:r>
              <a:rPr lang="en-GB" dirty="0">
                <a:latin typeface="Times New Roman" panose="02020603050405020304" pitchFamily="18" charset="0"/>
                <a:cs typeface="Times New Roman" panose="02020603050405020304" pitchFamily="18" charset="0"/>
              </a:rPr>
              <a:t>“…was deeply sympathetic towards these parents. I have no doubt that it was her sympathy for them which led her to trespass into areas completely outside her field of expertise. Section 6 of her report is headed 'Health Issues'. This section concentrates exclusively on the medical issues considered by the court at the finding of fact hearing, ending with an invitation to the court that 'Perhaps it is, after all, time to revisit the N.A.I. question?’”</a:t>
            </a:r>
          </a:p>
          <a:p>
            <a:pPr algn="just"/>
            <a:endParaRPr lang="en-GB" dirty="0">
              <a:latin typeface="Times New Roman" panose="02020603050405020304" pitchFamily="18" charset="0"/>
              <a:cs typeface="Times New Roman" panose="02020603050405020304" pitchFamily="18" charset="0"/>
            </a:endParaRPr>
          </a:p>
          <a:p>
            <a:pPr algn="just"/>
            <a:r>
              <a:rPr lang="en-GB" dirty="0">
                <a:latin typeface="Times New Roman" panose="02020603050405020304" pitchFamily="18" charset="0"/>
                <a:cs typeface="Times New Roman" panose="02020603050405020304" pitchFamily="18" charset="0"/>
              </a:rPr>
              <a:t>“….she was completely unrepentant about the fact that she had strayed into areas that are beyond her field of expertise. She said that she did not believe she had gone behind the factual investigation undertaken by the court. She did not think it had been unwise for her to comment on medical issues notwithstanding the fact that she has no medical training. She said that in her opinion the mother 'should not for life be landed with something she did not do’”. </a:t>
            </a:r>
          </a:p>
          <a:p>
            <a:br>
              <a:rPr lang="en-GB" sz="1600" dirty="0"/>
            </a:br>
            <a:endParaRPr lang="en-GB" sz="1600" dirty="0"/>
          </a:p>
          <a:p>
            <a:pPr algn="just"/>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800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1"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B7C623-1377-5241-9B38-374C419DFE6C}"/>
              </a:ext>
            </a:extLst>
          </p:cNvPr>
          <p:cNvSpPr>
            <a:spLocks noGrp="1"/>
          </p:cNvSpPr>
          <p:nvPr>
            <p:ph type="title"/>
          </p:nvPr>
        </p:nvSpPr>
        <p:spPr>
          <a:xfrm>
            <a:off x="185530" y="218661"/>
            <a:ext cx="3310279" cy="5566019"/>
          </a:xfrm>
        </p:spPr>
        <p:txBody>
          <a:bodyPr anchor="b">
            <a:normAutofit/>
          </a:bodyPr>
          <a:lstStyle/>
          <a:p>
            <a:r>
              <a:rPr lang="en-US" b="1" dirty="0">
                <a:solidFill>
                  <a:srgbClr val="FFFFFF"/>
                </a:solidFill>
                <a:latin typeface="Times New Roman" panose="02020603050405020304" pitchFamily="18" charset="0"/>
                <a:cs typeface="Times New Roman" panose="02020603050405020304" pitchFamily="18" charset="0"/>
              </a:rPr>
              <a:t>The open-mindedness of the witness </a:t>
            </a:r>
            <a:br>
              <a:rPr lang="en-US" sz="1900" b="1" dirty="0">
                <a:solidFill>
                  <a:srgbClr val="FFFFFF"/>
                </a:solidFill>
                <a:latin typeface="Times New Roman" panose="02020603050405020304" pitchFamily="18" charset="0"/>
                <a:cs typeface="Times New Roman" panose="02020603050405020304" pitchFamily="18" charset="0"/>
              </a:rPr>
            </a:br>
            <a:br>
              <a:rPr lang="en-US" sz="1900" b="1" dirty="0">
                <a:solidFill>
                  <a:srgbClr val="FFFFFF"/>
                </a:solidFill>
                <a:latin typeface="Times New Roman" panose="02020603050405020304" pitchFamily="18" charset="0"/>
                <a:cs typeface="Times New Roman" panose="02020603050405020304" pitchFamily="18" charset="0"/>
              </a:rPr>
            </a:br>
            <a:r>
              <a:rPr lang="en-GB" sz="1900" dirty="0">
                <a:solidFill>
                  <a:srgbClr val="FFFFFF"/>
                </a:solidFill>
                <a:latin typeface="Times New Roman" panose="02020603050405020304" pitchFamily="18" charset="0"/>
                <a:cs typeface="Times New Roman" panose="02020603050405020304" pitchFamily="18" charset="0"/>
              </a:rPr>
              <a:t>“the court must always be on guard against the over-dogmatic expert, the expert whose reputation or amour propre is at stake, or the expert who has developed a scientific prejudice” </a:t>
            </a:r>
            <a:r>
              <a:rPr lang="en-GB" sz="1900" i="1" dirty="0">
                <a:solidFill>
                  <a:srgbClr val="FFFFFF"/>
                </a:solidFill>
                <a:latin typeface="Times New Roman" panose="02020603050405020304" pitchFamily="18" charset="0"/>
                <a:cs typeface="Times New Roman" panose="02020603050405020304" pitchFamily="18" charset="0"/>
              </a:rPr>
              <a:t>R v Cannings </a:t>
            </a:r>
            <a:r>
              <a:rPr lang="en-GB" sz="1900" dirty="0">
                <a:solidFill>
                  <a:srgbClr val="FFFFFF"/>
                </a:solidFill>
                <a:latin typeface="Times New Roman" panose="02020603050405020304" pitchFamily="18" charset="0"/>
                <a:cs typeface="Times New Roman" panose="02020603050405020304" pitchFamily="18" charset="0"/>
              </a:rPr>
              <a:t>[2004] 1 WLR 2607 </a:t>
            </a:r>
            <a:br>
              <a:rPr lang="en-GB" sz="1900" dirty="0">
                <a:solidFill>
                  <a:srgbClr val="FFFFFF"/>
                </a:solidFill>
                <a:latin typeface="Times New Roman" panose="02020603050405020304" pitchFamily="18" charset="0"/>
                <a:cs typeface="Times New Roman" panose="02020603050405020304" pitchFamily="18" charset="0"/>
              </a:rPr>
            </a:br>
            <a:endParaRPr lang="en-US" sz="1900" b="1" dirty="0">
              <a:solidFill>
                <a:srgbClr val="FFFFF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E3AAC3C-B935-E84F-BA9D-1A594E248A24}"/>
              </a:ext>
            </a:extLst>
          </p:cNvPr>
          <p:cNvSpPr>
            <a:spLocks noGrp="1"/>
          </p:cNvSpPr>
          <p:nvPr>
            <p:ph idx="1"/>
          </p:nvPr>
        </p:nvSpPr>
        <p:spPr>
          <a:xfrm>
            <a:off x="4547709" y="812442"/>
            <a:ext cx="6555347" cy="5546047"/>
          </a:xfrm>
        </p:spPr>
        <p:txBody>
          <a:bodyPr anchor="ctr">
            <a:normAutofit/>
          </a:bodyPr>
          <a:lstStyle/>
          <a:p>
            <a:pPr marL="0" indent="0">
              <a:buNone/>
            </a:pPr>
            <a:endParaRPr lang="en-US" sz="2000" dirty="0"/>
          </a:p>
          <a:p>
            <a:pPr marL="0" indent="0">
              <a:buNone/>
            </a:pPr>
            <a:r>
              <a:rPr lang="en-GB" sz="2000" i="1" dirty="0">
                <a:latin typeface="Times New Roman" panose="02020603050405020304" pitchFamily="18" charset="0"/>
                <a:cs typeface="Times New Roman" panose="02020603050405020304" pitchFamily="18" charset="0"/>
              </a:rPr>
              <a:t>A Local Authority v S </a:t>
            </a:r>
            <a:r>
              <a:rPr lang="en-GB" sz="2000" dirty="0">
                <a:latin typeface="Times New Roman" panose="02020603050405020304" pitchFamily="18" charset="0"/>
                <a:cs typeface="Times New Roman" panose="02020603050405020304" pitchFamily="18" charset="0"/>
              </a:rPr>
              <a:t>[2010] 1 FLR 1560</a:t>
            </a:r>
          </a:p>
          <a:p>
            <a:pPr marL="0" indent="0">
              <a:buNone/>
            </a:pPr>
            <a:r>
              <a:rPr lang="en-GB" sz="2000" dirty="0">
                <a:latin typeface="Times New Roman" panose="02020603050405020304" pitchFamily="18" charset="0"/>
                <a:cs typeface="Times New Roman" panose="02020603050405020304" pitchFamily="18" charset="0"/>
              </a:rPr>
              <a:t>“These courts rely on the professionalism and rigor of the experts who come before them. That means not only drawing the court's attention to research that is contrary to their view, but that the experts are rigorous in the use they make of research papers”.</a:t>
            </a:r>
          </a:p>
          <a:p>
            <a:pPr marL="0" indent="0">
              <a:buNone/>
            </a:pPr>
            <a:r>
              <a:rPr lang="en-GB" sz="2000" dirty="0">
                <a:latin typeface="Times New Roman" panose="02020603050405020304" pitchFamily="18" charset="0"/>
                <a:cs typeface="Times New Roman" panose="02020603050405020304" pitchFamily="18" charset="0"/>
              </a:rPr>
              <a:t>“it is of the utmost importance that all experts, whether mainstream or not, read all the papers and where they have to rely on raw data that they check its veracity and accuracy in the medical notes. A trial is first and foremost, a forensic exercise and fairness to the parties demands, as a basic premise, that the experts will be accurate in their use of the source material”.</a:t>
            </a:r>
          </a:p>
          <a:p>
            <a:pPr marL="0" indent="0">
              <a:buNone/>
            </a:pPr>
            <a:endParaRPr lang="en-US" sz="2000" dirty="0"/>
          </a:p>
        </p:txBody>
      </p:sp>
    </p:spTree>
    <p:extLst>
      <p:ext uri="{BB962C8B-B14F-4D97-AF65-F5344CB8AC3E}">
        <p14:creationId xmlns:p14="http://schemas.microsoft.com/office/powerpoint/2010/main" val="340050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B7C623-1377-5241-9B38-374C419DFE6C}"/>
              </a:ext>
            </a:extLst>
          </p:cNvPr>
          <p:cNvSpPr>
            <a:spLocks noGrp="1"/>
          </p:cNvSpPr>
          <p:nvPr>
            <p:ph type="title"/>
          </p:nvPr>
        </p:nvSpPr>
        <p:spPr>
          <a:xfrm>
            <a:off x="185530" y="218661"/>
            <a:ext cx="3310279" cy="5566019"/>
          </a:xfrm>
        </p:spPr>
        <p:txBody>
          <a:bodyPr anchor="b">
            <a:normAutofit/>
          </a:bodyPr>
          <a:lstStyle/>
          <a:p>
            <a:r>
              <a:rPr lang="en-US" b="1" dirty="0">
                <a:solidFill>
                  <a:srgbClr val="FFFFFF"/>
                </a:solidFill>
                <a:latin typeface="Times New Roman" panose="02020603050405020304" pitchFamily="18" charset="0"/>
                <a:cs typeface="Times New Roman" panose="02020603050405020304" pitchFamily="18" charset="0"/>
              </a:rPr>
              <a:t>The open-mindedness of the witness </a:t>
            </a:r>
            <a:br>
              <a:rPr lang="en-US" sz="1900" b="1" dirty="0">
                <a:solidFill>
                  <a:srgbClr val="FFFFFF"/>
                </a:solidFill>
                <a:latin typeface="Times New Roman" panose="02020603050405020304" pitchFamily="18" charset="0"/>
                <a:cs typeface="Times New Roman" panose="02020603050405020304" pitchFamily="18" charset="0"/>
              </a:rPr>
            </a:br>
            <a:br>
              <a:rPr lang="en-US" sz="1900" b="1" dirty="0">
                <a:solidFill>
                  <a:srgbClr val="FFFFFF"/>
                </a:solidFill>
                <a:latin typeface="Times New Roman" panose="02020603050405020304" pitchFamily="18" charset="0"/>
                <a:cs typeface="Times New Roman" panose="02020603050405020304" pitchFamily="18" charset="0"/>
              </a:rPr>
            </a:br>
            <a:r>
              <a:rPr lang="en-GB" sz="1900" dirty="0">
                <a:solidFill>
                  <a:srgbClr val="FFFFFF"/>
                </a:solidFill>
                <a:latin typeface="Times New Roman" panose="02020603050405020304" pitchFamily="18" charset="0"/>
                <a:cs typeface="Times New Roman" panose="02020603050405020304" pitchFamily="18" charset="0"/>
              </a:rPr>
              <a:t>“the court must always be on guard against the over-dogmatic expert, the expert whose reputation or amour propre is at stake, or the expert who has developed a scientific prejudice” </a:t>
            </a:r>
            <a:r>
              <a:rPr lang="en-GB" sz="1900" i="1" dirty="0">
                <a:solidFill>
                  <a:srgbClr val="FFFFFF"/>
                </a:solidFill>
                <a:latin typeface="Times New Roman" panose="02020603050405020304" pitchFamily="18" charset="0"/>
                <a:cs typeface="Times New Roman" panose="02020603050405020304" pitchFamily="18" charset="0"/>
              </a:rPr>
              <a:t>R v Cannings </a:t>
            </a:r>
            <a:r>
              <a:rPr lang="en-GB" sz="1900" dirty="0">
                <a:solidFill>
                  <a:srgbClr val="FFFFFF"/>
                </a:solidFill>
                <a:latin typeface="Times New Roman" panose="02020603050405020304" pitchFamily="18" charset="0"/>
                <a:cs typeface="Times New Roman" panose="02020603050405020304" pitchFamily="18" charset="0"/>
              </a:rPr>
              <a:t>[2004] 1 WLR 2607 </a:t>
            </a:r>
            <a:br>
              <a:rPr lang="en-GB" sz="1900" dirty="0">
                <a:solidFill>
                  <a:srgbClr val="FFFFFF"/>
                </a:solidFill>
                <a:latin typeface="Times New Roman" panose="02020603050405020304" pitchFamily="18" charset="0"/>
                <a:cs typeface="Times New Roman" panose="02020603050405020304" pitchFamily="18" charset="0"/>
              </a:rPr>
            </a:br>
            <a:endParaRPr lang="en-US" sz="1900" b="1" dirty="0">
              <a:solidFill>
                <a:srgbClr val="FFFFF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E3AAC3C-B935-E84F-BA9D-1A594E248A24}"/>
              </a:ext>
            </a:extLst>
          </p:cNvPr>
          <p:cNvSpPr>
            <a:spLocks noGrp="1"/>
          </p:cNvSpPr>
          <p:nvPr>
            <p:ph idx="1"/>
          </p:nvPr>
        </p:nvSpPr>
        <p:spPr>
          <a:xfrm>
            <a:off x="4638353" y="511388"/>
            <a:ext cx="6555347" cy="5546047"/>
          </a:xfrm>
        </p:spPr>
        <p:txBody>
          <a:bodyPr anchor="ctr">
            <a:normAutofit fontScale="25000" lnSpcReduction="20000"/>
          </a:bodyPr>
          <a:lstStyle/>
          <a:p>
            <a:pPr marL="0" indent="0" algn="just">
              <a:buNone/>
            </a:pPr>
            <a:endParaRPr lang="en-GB" sz="6400" i="1" dirty="0">
              <a:latin typeface="Times New Roman" panose="02020603050405020304" pitchFamily="18" charset="0"/>
              <a:cs typeface="Times New Roman" panose="02020603050405020304" pitchFamily="18" charset="0"/>
            </a:endParaRPr>
          </a:p>
          <a:p>
            <a:pPr marL="0" indent="0" algn="just">
              <a:buNone/>
            </a:pPr>
            <a:endParaRPr lang="en-GB" sz="6400" i="1" dirty="0">
              <a:latin typeface="Times New Roman" panose="02020603050405020304" pitchFamily="18" charset="0"/>
              <a:cs typeface="Times New Roman" panose="02020603050405020304" pitchFamily="18" charset="0"/>
            </a:endParaRPr>
          </a:p>
          <a:p>
            <a:pPr marL="0" indent="0" algn="just">
              <a:buNone/>
            </a:pPr>
            <a:r>
              <a:rPr lang="en-GB" sz="7200" i="1" dirty="0">
                <a:latin typeface="Times New Roman" panose="02020603050405020304" pitchFamily="18" charset="0"/>
                <a:cs typeface="Times New Roman" panose="02020603050405020304" pitchFamily="18" charset="0"/>
              </a:rPr>
              <a:t>M v St Helen’s </a:t>
            </a:r>
            <a:r>
              <a:rPr lang="en-GB" sz="7200" dirty="0">
                <a:latin typeface="Times New Roman" panose="02020603050405020304" pitchFamily="18" charset="0"/>
                <a:cs typeface="Times New Roman" panose="02020603050405020304" pitchFamily="18" charset="0"/>
              </a:rPr>
              <a:t>[2018] EWFC 1</a:t>
            </a:r>
          </a:p>
          <a:p>
            <a:pPr marL="0" indent="0" algn="just">
              <a:lnSpc>
                <a:spcPct val="120000"/>
              </a:lnSpc>
              <a:buNone/>
            </a:pPr>
            <a:r>
              <a:rPr lang="en-GB" sz="7200" dirty="0">
                <a:latin typeface="Times New Roman" panose="02020603050405020304" pitchFamily="18" charset="0"/>
                <a:cs typeface="Times New Roman" panose="02020603050405020304" pitchFamily="18" charset="0"/>
              </a:rPr>
              <a:t>“… he does not have the necessary expertise to offer an opinion to a court on the origin of radiological appearances in infants, particularly pre-term infants, as they are a patient cohort of which he has no clinical experience. Secondly, his approach is shot through with the dogma that child abuse is over-diagnosed. It does not matter for this purpose whether he is right or wrong. The expert with a scientific prejudice may perform a service to science by asking questions that challenge orthodoxy, but be unsuited to be an expert witness, a role that requires objectivity when giving answers”. </a:t>
            </a:r>
          </a:p>
          <a:p>
            <a:pPr marL="0" indent="0" algn="just">
              <a:lnSpc>
                <a:spcPct val="120000"/>
              </a:lnSpc>
              <a:buNone/>
            </a:pPr>
            <a:endParaRPr lang="en-GB" sz="7200" dirty="0">
              <a:latin typeface="Times New Roman" panose="02020603050405020304" pitchFamily="18" charset="0"/>
              <a:cs typeface="Times New Roman" panose="02020603050405020304" pitchFamily="18" charset="0"/>
            </a:endParaRPr>
          </a:p>
          <a:p>
            <a:pPr marL="0" indent="0" algn="just">
              <a:lnSpc>
                <a:spcPct val="120000"/>
              </a:lnSpc>
              <a:buNone/>
            </a:pPr>
            <a:r>
              <a:rPr lang="en-GB" sz="7200" i="1" dirty="0">
                <a:latin typeface="Times New Roman" panose="02020603050405020304" pitchFamily="18" charset="0"/>
                <a:cs typeface="Times New Roman" panose="02020603050405020304" pitchFamily="18" charset="0"/>
              </a:rPr>
              <a:t>M v Derbyshire CC </a:t>
            </a:r>
            <a:r>
              <a:rPr lang="en-GB" sz="7200" dirty="0">
                <a:latin typeface="Times New Roman" panose="02020603050405020304" pitchFamily="18" charset="0"/>
                <a:cs typeface="Times New Roman" panose="02020603050405020304" pitchFamily="18" charset="0"/>
              </a:rPr>
              <a:t>[2018] EWHC 3734 (Fam)</a:t>
            </a:r>
          </a:p>
          <a:p>
            <a:pPr marL="0" indent="0" algn="just">
              <a:lnSpc>
                <a:spcPct val="120000"/>
              </a:lnSpc>
              <a:buNone/>
            </a:pPr>
            <a:r>
              <a:rPr lang="en-GB" sz="7200" dirty="0">
                <a:latin typeface="Times New Roman" panose="02020603050405020304" pitchFamily="18" charset="0"/>
                <a:cs typeface="Times New Roman" panose="02020603050405020304" pitchFamily="18" charset="0"/>
              </a:rPr>
              <a:t>“provided no clinical, medical or factual evidence to support his opinion. ..he makes assertions for which he gives no underlying reasons to support the same. He uses terms such as 'medical certainty' which are not justified in his report and have the character of a dogmatic response. No consideration is given to alternative or of, what one might term, 'mainstream' hypotheses or explanations”. </a:t>
            </a:r>
          </a:p>
          <a:p>
            <a:pPr marL="0" indent="0" algn="just">
              <a:lnSpc>
                <a:spcPct val="120000"/>
              </a:lnSpc>
              <a:buNone/>
            </a:pPr>
            <a:endParaRPr lang="en-GB" sz="3400" dirty="0">
              <a:latin typeface="Times New Roman" panose="02020603050405020304" pitchFamily="18" charset="0"/>
              <a:cs typeface="Times New Roman" panose="02020603050405020304" pitchFamily="18" charset="0"/>
            </a:endParaRPr>
          </a:p>
          <a:p>
            <a:pPr marL="0" indent="0" algn="just">
              <a:lnSpc>
                <a:spcPct val="120000"/>
              </a:lnSpc>
              <a:buNone/>
            </a:pPr>
            <a:r>
              <a:rPr lang="en-GB" sz="3400" dirty="0">
                <a:latin typeface="Times New Roman" panose="02020603050405020304" pitchFamily="18" charset="0"/>
                <a:cs typeface="Times New Roman" panose="02020603050405020304" pitchFamily="18" charset="0"/>
              </a:rPr>
              <a:t> </a:t>
            </a:r>
          </a:p>
          <a:p>
            <a:pPr marL="0" indent="0">
              <a:buNone/>
            </a:pPr>
            <a:endParaRPr lang="en-US" sz="2000" dirty="0"/>
          </a:p>
        </p:txBody>
      </p:sp>
    </p:spTree>
    <p:extLst>
      <p:ext uri="{BB962C8B-B14F-4D97-AF65-F5344CB8AC3E}">
        <p14:creationId xmlns:p14="http://schemas.microsoft.com/office/powerpoint/2010/main" val="363753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4590E-65D2-1148-81ED-2F53A4C731B2}"/>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Factual errors</a:t>
            </a:r>
          </a:p>
        </p:txBody>
      </p:sp>
      <p:sp>
        <p:nvSpPr>
          <p:cNvPr id="3" name="Content Placeholder 2">
            <a:extLst>
              <a:ext uri="{FF2B5EF4-FFF2-40B4-BE49-F238E27FC236}">
                <a16:creationId xmlns:a16="http://schemas.microsoft.com/office/drawing/2014/main" id="{1AA20BBD-C37B-944C-B388-B622F55A77B4}"/>
              </a:ext>
            </a:extLst>
          </p:cNvPr>
          <p:cNvSpPr>
            <a:spLocks noGrp="1"/>
          </p:cNvSpPr>
          <p:nvPr>
            <p:ph idx="1"/>
          </p:nvPr>
        </p:nvSpPr>
        <p:spPr/>
        <p:txBody>
          <a:bodyPr>
            <a:normAutofit/>
          </a:bodyPr>
          <a:lstStyle/>
          <a:p>
            <a:pPr marL="0" indent="0" fontAlgn="base">
              <a:buNone/>
            </a:pPr>
            <a:r>
              <a:rPr lang="en-US" sz="2100" i="1" dirty="0">
                <a:latin typeface="Times New Roman" panose="02020603050405020304" pitchFamily="18" charset="0"/>
                <a:cs typeface="Times New Roman" panose="02020603050405020304" pitchFamily="18" charset="0"/>
              </a:rPr>
              <a:t>Re F </a:t>
            </a:r>
            <a:r>
              <a:rPr lang="en-US" sz="2100" dirty="0">
                <a:latin typeface="Times New Roman" panose="02020603050405020304" pitchFamily="18" charset="0"/>
                <a:cs typeface="Times New Roman" panose="02020603050405020304" pitchFamily="18" charset="0"/>
              </a:rPr>
              <a:t>[2016] EWHC 2149</a:t>
            </a:r>
          </a:p>
          <a:p>
            <a:pPr marL="0" indent="0" fontAlgn="base">
              <a:buNone/>
            </a:pPr>
            <a:r>
              <a:rPr lang="en-GB" sz="2100" dirty="0">
                <a:latin typeface="Times New Roman" panose="02020603050405020304" pitchFamily="18" charset="0"/>
                <a:cs typeface="Times New Roman" panose="02020603050405020304" pitchFamily="18" charset="0"/>
              </a:rPr>
              <a:t> “The overall impression is of an expert who is overreaching his material, in the sense that whilst much of it is rooted in genuine reliable secure evidence, it is represented in such a way that it is designed to give it its maximum forensic impact. That involves a manipulation of material which is wholly unacceptable and, at very least, falls far below the standard that any court is entitled to expect of any expert witness. …Moreover, it is manifestly unfair to the mother, who it should be emphasised is battling to achieve the care of her children whilst trying to manage life with diagnosed PTSD. Ipso facto this is a case of unique gravity and importance. Common law principles of fairness and justice demand, as do Arts 6 and 8 of the European Convention for the Protection of Human Rights and Fundamental Freedoms 1950 (the European Convention), a process in which both the children and the parents can properly participate in a real sense which respects their autonomy. ….failure here compromised the fairness of the process for both mother and children”. </a:t>
            </a:r>
          </a:p>
          <a:p>
            <a:pPr marL="0" indent="0" fontAlgn="base">
              <a:buNone/>
            </a:pPr>
            <a:endParaRPr lang="en-US" dirty="0"/>
          </a:p>
        </p:txBody>
      </p:sp>
    </p:spTree>
    <p:extLst>
      <p:ext uri="{BB962C8B-B14F-4D97-AF65-F5344CB8AC3E}">
        <p14:creationId xmlns:p14="http://schemas.microsoft.com/office/powerpoint/2010/main" val="365640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5E1D13B-3A3C-462E-A6FF-A3D5A3881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a:extLst>
              <a:ext uri="{FF2B5EF4-FFF2-40B4-BE49-F238E27FC236}">
                <a16:creationId xmlns:a16="http://schemas.microsoft.com/office/drawing/2014/main" id="{B82AB0A7-5ADB-43AA-A85D-9EB9D8BC0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421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7">
            <a:extLst>
              <a:ext uri="{FF2B5EF4-FFF2-40B4-BE49-F238E27FC236}">
                <a16:creationId xmlns:a16="http://schemas.microsoft.com/office/drawing/2014/main" id="{94214E17-97F3-4B04-AAE9-03BA148AE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2875"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Rectangle 8">
            <a:extLst>
              <a:ext uri="{FF2B5EF4-FFF2-40B4-BE49-F238E27FC236}">
                <a16:creationId xmlns:a16="http://schemas.microsoft.com/office/drawing/2014/main" id="{EC9D92EA-1FC7-47BC-8749-59CAF27E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634080"/>
            <a:ext cx="727553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D6EB564B-722F-CB4E-A0D1-E2A00A1CA548}"/>
              </a:ext>
            </a:extLst>
          </p:cNvPr>
          <p:cNvSpPr>
            <a:spLocks noGrp="1"/>
          </p:cNvSpPr>
          <p:nvPr>
            <p:ph type="title"/>
          </p:nvPr>
        </p:nvSpPr>
        <p:spPr>
          <a:xfrm>
            <a:off x="804201" y="951273"/>
            <a:ext cx="6149595" cy="1190546"/>
          </a:xfrm>
        </p:spPr>
        <p:txBody>
          <a:bodyPr>
            <a:normAutofit/>
          </a:bodyPr>
          <a:lstStyle/>
          <a:p>
            <a:r>
              <a:rPr lang="en-US" sz="3600" b="1" dirty="0">
                <a:solidFill>
                  <a:srgbClr val="FFFFFF"/>
                </a:solidFill>
                <a:latin typeface="Times New Roman" panose="02020603050405020304" pitchFamily="18" charset="0"/>
                <a:cs typeface="Times New Roman" panose="02020603050405020304" pitchFamily="18" charset="0"/>
              </a:rPr>
              <a:t>Factual errors</a:t>
            </a:r>
          </a:p>
        </p:txBody>
      </p:sp>
      <p:sp>
        <p:nvSpPr>
          <p:cNvPr id="3" name="Content Placeholder 2">
            <a:extLst>
              <a:ext uri="{FF2B5EF4-FFF2-40B4-BE49-F238E27FC236}">
                <a16:creationId xmlns:a16="http://schemas.microsoft.com/office/drawing/2014/main" id="{EAACE624-B8C1-2D46-BF61-A609A0D69E7E}"/>
              </a:ext>
            </a:extLst>
          </p:cNvPr>
          <p:cNvSpPr>
            <a:spLocks noGrp="1"/>
          </p:cNvSpPr>
          <p:nvPr>
            <p:ph idx="1"/>
          </p:nvPr>
        </p:nvSpPr>
        <p:spPr>
          <a:xfrm>
            <a:off x="811094" y="2232591"/>
            <a:ext cx="6149595" cy="3301517"/>
          </a:xfrm>
        </p:spPr>
        <p:txBody>
          <a:bodyPr anchor="t">
            <a:normAutofit/>
          </a:bodyPr>
          <a:lstStyle/>
          <a:p>
            <a:pPr marL="0" indent="0">
              <a:buNone/>
            </a:pPr>
            <a:r>
              <a:rPr lang="en-GB" sz="2400" i="1" dirty="0">
                <a:solidFill>
                  <a:srgbClr val="FEFFFF"/>
                </a:solidFill>
              </a:rPr>
              <a:t>C (interim judgment on expert evidence) </a:t>
            </a:r>
            <a:r>
              <a:rPr lang="en-GB" sz="2400" dirty="0">
                <a:solidFill>
                  <a:srgbClr val="FEFFFF"/>
                </a:solidFill>
              </a:rPr>
              <a:t>[2018] EWFC B9 (24 January 2018) </a:t>
            </a:r>
          </a:p>
          <a:p>
            <a:pPr marL="0" indent="0">
              <a:buNone/>
            </a:pPr>
            <a:endParaRPr lang="en-GB" sz="2400" dirty="0">
              <a:solidFill>
                <a:srgbClr val="FEFFFF"/>
              </a:solidFill>
            </a:endParaRPr>
          </a:p>
          <a:p>
            <a:pPr marL="0" indent="0">
              <a:buNone/>
            </a:pPr>
            <a:endParaRPr lang="en-GB" sz="2400" dirty="0">
              <a:solidFill>
                <a:srgbClr val="FEFFFF"/>
              </a:solidFill>
            </a:endParaRPr>
          </a:p>
          <a:p>
            <a:pPr marL="0" indent="0">
              <a:buNone/>
            </a:pPr>
            <a:endParaRPr lang="en-US" sz="2400" dirty="0">
              <a:solidFill>
                <a:srgbClr val="FEFFFF"/>
              </a:solidFill>
            </a:endParaRPr>
          </a:p>
        </p:txBody>
      </p:sp>
      <p:pic>
        <p:nvPicPr>
          <p:cNvPr id="4" name="Picture 3">
            <a:extLst>
              <a:ext uri="{FF2B5EF4-FFF2-40B4-BE49-F238E27FC236}">
                <a16:creationId xmlns:a16="http://schemas.microsoft.com/office/drawing/2014/main" id="{68E44B02-4F2F-BC4F-9BA1-277DD6D72180}"/>
              </a:ext>
            </a:extLst>
          </p:cNvPr>
          <p:cNvPicPr>
            <a:picLocks noChangeAspect="1"/>
          </p:cNvPicPr>
          <p:nvPr/>
        </p:nvPicPr>
        <p:blipFill rotWithShape="1">
          <a:blip r:embed="rId2"/>
          <a:srcRect l="10475" r="10957"/>
          <a:stretch/>
        </p:blipFill>
        <p:spPr>
          <a:xfrm>
            <a:off x="7554137" y="1353980"/>
            <a:ext cx="4637558" cy="5257799"/>
          </a:xfrm>
          <a:prstGeom prst="rect">
            <a:avLst/>
          </a:prstGeom>
        </p:spPr>
      </p:pic>
    </p:spTree>
    <p:extLst>
      <p:ext uri="{BB962C8B-B14F-4D97-AF65-F5344CB8AC3E}">
        <p14:creationId xmlns:p14="http://schemas.microsoft.com/office/powerpoint/2010/main" val="64139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073F9-D7B9-3345-81CA-B2B04DC0D2F7}"/>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Factual errors </a:t>
            </a:r>
          </a:p>
        </p:txBody>
      </p:sp>
      <p:sp>
        <p:nvSpPr>
          <p:cNvPr id="3" name="Content Placeholder 2">
            <a:extLst>
              <a:ext uri="{FF2B5EF4-FFF2-40B4-BE49-F238E27FC236}">
                <a16:creationId xmlns:a16="http://schemas.microsoft.com/office/drawing/2014/main" id="{36C9902D-5178-564C-A306-5CF4E2FFCD17}"/>
              </a:ext>
            </a:extLst>
          </p:cNvPr>
          <p:cNvSpPr>
            <a:spLocks noGrp="1"/>
          </p:cNvSpPr>
          <p:nvPr>
            <p:ph idx="1"/>
          </p:nvPr>
        </p:nvSpPr>
        <p:spPr/>
        <p:txBody>
          <a:bodyPr/>
          <a:lstStyle/>
          <a:p>
            <a:pPr marL="0" indent="0">
              <a:buNone/>
            </a:pPr>
            <a:r>
              <a:rPr lang="en-GB" i="1" dirty="0">
                <a:latin typeface="Times New Roman" panose="02020603050405020304" pitchFamily="18" charset="0"/>
                <a:cs typeface="Times New Roman" panose="02020603050405020304" pitchFamily="18" charset="0"/>
              </a:rPr>
              <a:t>Hertfordshire CC v M </a:t>
            </a:r>
            <a:r>
              <a:rPr lang="en-GB" dirty="0">
                <a:latin typeface="Times New Roman" panose="02020603050405020304" pitchFamily="18" charset="0"/>
                <a:cs typeface="Times New Roman" panose="02020603050405020304" pitchFamily="18" charset="0"/>
              </a:rPr>
              <a:t>[2022] EWFC 106</a:t>
            </a:r>
          </a:p>
          <a:p>
            <a:pPr marL="0" indent="0">
              <a:buNone/>
            </a:pPr>
            <a:endParaRPr lang="en-GB"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“He knew he was missing reports he had specifically been asked to comment on, yet he provided his report without seeking those reports or specifically stating he had not seen them. This was despite his certification that he had done his best, in preparing the report, to be accurate and complete, and that he had drawn attention to all matters, of which he was aware, which might adversely affect his opinion”. </a:t>
            </a:r>
          </a:p>
          <a:p>
            <a:endParaRPr lang="en-US" dirty="0"/>
          </a:p>
        </p:txBody>
      </p:sp>
    </p:spTree>
    <p:extLst>
      <p:ext uri="{BB962C8B-B14F-4D97-AF65-F5344CB8AC3E}">
        <p14:creationId xmlns:p14="http://schemas.microsoft.com/office/powerpoint/2010/main" val="152864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indoor&#10;&#10;Description automatically generated">
            <a:extLst>
              <a:ext uri="{FF2B5EF4-FFF2-40B4-BE49-F238E27FC236}">
                <a16:creationId xmlns:a16="http://schemas.microsoft.com/office/drawing/2014/main" id="{B78F5522-B895-CA49-A9E7-AFD2DC53E321}"/>
              </a:ext>
            </a:extLst>
          </p:cNvPr>
          <p:cNvPicPr>
            <a:picLocks noChangeAspect="1"/>
          </p:cNvPicPr>
          <p:nvPr/>
        </p:nvPicPr>
        <p:blipFill rotWithShape="1">
          <a:blip r:embed="rId2">
            <a:extLst>
              <a:ext uri="{28A0092B-C50C-407E-A947-70E740481C1C}">
                <a14:useLocalDpi xmlns:a14="http://schemas.microsoft.com/office/drawing/2010/main" val="0"/>
              </a:ext>
            </a:extLst>
          </a:blip>
          <a:srcRect r="5882" b="-1"/>
          <a:stretch/>
        </p:blipFill>
        <p:spPr>
          <a:xfrm>
            <a:off x="-1" y="294299"/>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8EA28BA-A36C-B747-A545-E97AA1E804C8}"/>
              </a:ext>
            </a:extLst>
          </p:cNvPr>
          <p:cNvSpPr>
            <a:spLocks noGrp="1"/>
          </p:cNvSpPr>
          <p:nvPr>
            <p:ph idx="1"/>
          </p:nvPr>
        </p:nvSpPr>
        <p:spPr>
          <a:xfrm>
            <a:off x="7510589" y="784076"/>
            <a:ext cx="3822189" cy="5616724"/>
          </a:xfrm>
        </p:spPr>
        <p:txBody>
          <a:bodyPr>
            <a:normAutofit lnSpcReduction="10000"/>
          </a:bodyPr>
          <a:lstStyle/>
          <a:p>
            <a:pPr marL="0" indent="0">
              <a:buNone/>
            </a:pPr>
            <a:endParaRPr lang="en-GB" sz="1700" dirty="0"/>
          </a:p>
          <a:p>
            <a:pPr marL="0" indent="0">
              <a:buNone/>
            </a:pPr>
            <a:r>
              <a:rPr lang="en-GB" sz="1700" dirty="0"/>
              <a:t>✓</a:t>
            </a:r>
            <a:endParaRPr lang="en-GB" sz="1700" dirty="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Considers all material facts in reaching conclusions</a:t>
            </a:r>
          </a:p>
          <a:p>
            <a:pPr lvl="0"/>
            <a:r>
              <a:rPr lang="en-GB" dirty="0">
                <a:latin typeface="Times New Roman" panose="02020603050405020304" pitchFamily="18" charset="0"/>
                <a:cs typeface="Times New Roman" panose="02020603050405020304" pitchFamily="18" charset="0"/>
              </a:rPr>
              <a:t>Is objectively justified </a:t>
            </a:r>
          </a:p>
          <a:p>
            <a:pPr lvl="0"/>
            <a:r>
              <a:rPr lang="en-GB" dirty="0">
                <a:latin typeface="Times New Roman" panose="02020603050405020304" pitchFamily="18" charset="0"/>
                <a:cs typeface="Times New Roman" panose="02020603050405020304" pitchFamily="18" charset="0"/>
              </a:rPr>
              <a:t>Is properly researched </a:t>
            </a:r>
          </a:p>
          <a:p>
            <a:pPr lvl="0"/>
            <a:r>
              <a:rPr lang="en-GB" dirty="0">
                <a:latin typeface="Times New Roman" panose="02020603050405020304" pitchFamily="18" charset="0"/>
                <a:cs typeface="Times New Roman" panose="02020603050405020304" pitchFamily="18" charset="0"/>
              </a:rPr>
              <a:t>Considers all material facts which could detract from their concluded opinion </a:t>
            </a:r>
          </a:p>
          <a:p>
            <a:pPr lvl="0"/>
            <a:r>
              <a:rPr lang="en-GB" dirty="0">
                <a:latin typeface="Times New Roman" panose="02020603050405020304" pitchFamily="18" charset="0"/>
                <a:cs typeface="Times New Roman" panose="02020603050405020304" pitchFamily="18" charset="0"/>
              </a:rPr>
              <a:t>Falls within the expert’s competence</a:t>
            </a:r>
          </a:p>
          <a:p>
            <a:pPr marL="0" indent="0">
              <a:buNone/>
            </a:pPr>
            <a:r>
              <a:rPr lang="en-GB" dirty="0">
                <a:latin typeface="Times New Roman" panose="02020603050405020304" pitchFamily="18" charset="0"/>
                <a:cs typeface="Times New Roman" panose="02020603050405020304" pitchFamily="18" charset="0"/>
              </a:rPr>
              <a:t> </a:t>
            </a:r>
          </a:p>
          <a:p>
            <a:endParaRPr lang="en-US" sz="1700" dirty="0"/>
          </a:p>
        </p:txBody>
      </p:sp>
    </p:spTree>
    <p:extLst>
      <p:ext uri="{BB962C8B-B14F-4D97-AF65-F5344CB8AC3E}">
        <p14:creationId xmlns:p14="http://schemas.microsoft.com/office/powerpoint/2010/main" val="158684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DEEB2-2275-B743-A784-6361659C63AE}"/>
              </a:ext>
            </a:extLst>
          </p:cNvPr>
          <p:cNvSpPr>
            <a:spLocks noGrp="1"/>
          </p:cNvSpPr>
          <p:nvPr>
            <p:ph type="title"/>
          </p:nvPr>
        </p:nvSpPr>
        <p:spPr>
          <a:xfrm>
            <a:off x="584078" y="402288"/>
            <a:ext cx="3505495" cy="1622321"/>
          </a:xfrm>
        </p:spPr>
        <p:txBody>
          <a:bodyPr>
            <a:normAutofit/>
          </a:bodyPr>
          <a:lstStyle/>
          <a:p>
            <a:endParaRPr lang="en-US" dirty="0"/>
          </a:p>
        </p:txBody>
      </p:sp>
      <p:sp>
        <p:nvSpPr>
          <p:cNvPr id="3" name="Content Placeholder 2">
            <a:extLst>
              <a:ext uri="{FF2B5EF4-FFF2-40B4-BE49-F238E27FC236}">
                <a16:creationId xmlns:a16="http://schemas.microsoft.com/office/drawing/2014/main" id="{F829106D-9354-934C-9C16-0580E1CC0FC7}"/>
              </a:ext>
            </a:extLst>
          </p:cNvPr>
          <p:cNvSpPr>
            <a:spLocks noGrp="1"/>
          </p:cNvSpPr>
          <p:nvPr>
            <p:ph idx="1"/>
          </p:nvPr>
        </p:nvSpPr>
        <p:spPr>
          <a:xfrm>
            <a:off x="648931" y="2438400"/>
            <a:ext cx="3505494" cy="3785419"/>
          </a:xfrm>
        </p:spPr>
        <p:txBody>
          <a:bodyPr>
            <a:normAutofit fontScale="85000" lnSpcReduction="20000"/>
          </a:bodyPr>
          <a:lstStyle/>
          <a:p>
            <a:pPr marL="0" indent="0">
              <a:buNone/>
            </a:pPr>
            <a:r>
              <a:rPr lang="en-US" sz="2000" dirty="0"/>
              <a:t>			     </a:t>
            </a:r>
            <a:r>
              <a:rPr lang="en-US" sz="4700" dirty="0">
                <a:latin typeface="Times New Roman" panose="02020603050405020304" pitchFamily="18" charset="0"/>
                <a:cs typeface="Times New Roman" panose="02020603050405020304" pitchFamily="18" charset="0"/>
              </a:rPr>
              <a:t>Thank you for listening</a:t>
            </a:r>
          </a:p>
          <a:p>
            <a:pPr marL="0" indent="0">
              <a:buNone/>
            </a:pPr>
            <a:endParaRPr lang="en-US" sz="4700" dirty="0">
              <a:latin typeface="Times New Roman" panose="02020603050405020304" pitchFamily="18" charset="0"/>
              <a:cs typeface="Times New Roman" panose="02020603050405020304" pitchFamily="18" charset="0"/>
            </a:endParaRPr>
          </a:p>
          <a:p>
            <a:pPr marL="0" indent="0">
              <a:buNone/>
            </a:pPr>
            <a:r>
              <a:rPr lang="en-US" sz="4700" dirty="0">
                <a:latin typeface="Times New Roman" panose="02020603050405020304" pitchFamily="18" charset="0"/>
                <a:cs typeface="Times New Roman" panose="02020603050405020304" pitchFamily="18" charset="0"/>
              </a:rPr>
              <a:t>			         Sharon Segal</a:t>
            </a:r>
          </a:p>
          <a:p>
            <a:pPr marL="0" indent="0">
              <a:buNone/>
            </a:pPr>
            <a:r>
              <a:rPr lang="en-US" sz="4700" dirty="0">
                <a:latin typeface="Times New Roman" panose="02020603050405020304" pitchFamily="18" charset="0"/>
                <a:cs typeface="Times New Roman" panose="02020603050405020304" pitchFamily="18" charset="0"/>
              </a:rPr>
              <a:t>                                         segal@1gc.com</a:t>
            </a:r>
          </a:p>
          <a:p>
            <a:pPr marL="0" indent="0">
              <a:buNone/>
            </a:pPr>
            <a:endParaRPr lang="en-US" sz="2000" dirty="0"/>
          </a:p>
        </p:txBody>
      </p:sp>
      <p:sp>
        <p:nvSpPr>
          <p:cNvPr id="16"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Diagram&#10;&#10;Description automatically generated">
            <a:extLst>
              <a:ext uri="{FF2B5EF4-FFF2-40B4-BE49-F238E27FC236}">
                <a16:creationId xmlns:a16="http://schemas.microsoft.com/office/drawing/2014/main" id="{3E162515-8177-7D4B-9BBE-7498063CC94D}"/>
              </a:ext>
            </a:extLst>
          </p:cNvPr>
          <p:cNvPicPr>
            <a:picLocks noChangeAspect="1"/>
          </p:cNvPicPr>
          <p:nvPr/>
        </p:nvPicPr>
        <p:blipFill>
          <a:blip r:embed="rId2"/>
          <a:stretch>
            <a:fillRect/>
          </a:stretch>
        </p:blipFill>
        <p:spPr>
          <a:xfrm>
            <a:off x="5405862" y="1064790"/>
            <a:ext cx="6019331" cy="4725174"/>
          </a:xfrm>
          <a:prstGeom prst="rect">
            <a:avLst/>
          </a:prstGeom>
          <a:effectLst/>
        </p:spPr>
      </p:pic>
    </p:spTree>
    <p:extLst>
      <p:ext uri="{BB962C8B-B14F-4D97-AF65-F5344CB8AC3E}">
        <p14:creationId xmlns:p14="http://schemas.microsoft.com/office/powerpoint/2010/main" val="2545742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517D6-38E7-4241-BE8F-60F3D044D78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CBD93CE-8E94-DA40-B33A-FC8BDDBE7F0C}"/>
              </a:ext>
            </a:extLst>
          </p:cNvPr>
          <p:cNvSpPr>
            <a:spLocks noGrp="1"/>
          </p:cNvSpPr>
          <p:nvPr>
            <p:ph idx="1"/>
          </p:nvPr>
        </p:nvSpPr>
        <p:spPr/>
        <p:txBody>
          <a:bodyPr/>
          <a:lstStyle/>
          <a:p>
            <a:endParaRPr lang="en-US" dirty="0"/>
          </a:p>
        </p:txBody>
      </p:sp>
      <p:sp useBgFill="1">
        <p:nvSpPr>
          <p:cNvPr id="4" name="Rectangle 3">
            <a:extLst>
              <a:ext uri="{FF2B5EF4-FFF2-40B4-BE49-F238E27FC236}">
                <a16:creationId xmlns:a16="http://schemas.microsoft.com/office/drawing/2014/main" id="{6C00D67C-52BA-D743-8C8F-9770FF2CC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Shape 31">
            <a:extLst>
              <a:ext uri="{FF2B5EF4-FFF2-40B4-BE49-F238E27FC236}">
                <a16:creationId xmlns:a16="http://schemas.microsoft.com/office/drawing/2014/main" id="{E0FE202A-8112-D440-88B1-B5175AAAA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Content Placeholder 2">
            <a:extLst>
              <a:ext uri="{FF2B5EF4-FFF2-40B4-BE49-F238E27FC236}">
                <a16:creationId xmlns:a16="http://schemas.microsoft.com/office/drawing/2014/main" id="{6BCAC246-3A69-F24E-9FE4-8A94FA953457}"/>
              </a:ext>
            </a:extLst>
          </p:cNvPr>
          <p:cNvSpPr txBox="1">
            <a:spLocks/>
          </p:cNvSpPr>
          <p:nvPr/>
        </p:nvSpPr>
        <p:spPr>
          <a:xfrm>
            <a:off x="1137034" y="2100993"/>
            <a:ext cx="6573951" cy="286857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600" dirty="0"/>
          </a:p>
          <a:p>
            <a:pPr marL="0" indent="0" algn="just">
              <a:lnSpc>
                <a:spcPct val="110000"/>
              </a:lnSpc>
              <a:buNone/>
            </a:pPr>
            <a:r>
              <a:rPr lang="en-GB" sz="2400" dirty="0">
                <a:latin typeface="Times New Roman" panose="02020603050405020304" pitchFamily="18" charset="0"/>
                <a:cs typeface="Times New Roman" panose="02020603050405020304" pitchFamily="18" charset="0"/>
              </a:rPr>
              <a:t>“Judicial findings of abuse can rarely if ever be made in isolation and on medical evidence alone: the factual substratum from which the allegations of abuse arise is usually of critical importance in an overall assessment of the case”.</a:t>
            </a:r>
          </a:p>
          <a:p>
            <a:pPr marL="0" indent="0">
              <a:buNone/>
            </a:pPr>
            <a:r>
              <a:rPr lang="en-GB" sz="2400" dirty="0">
                <a:latin typeface="Times New Roman" panose="02020603050405020304" pitchFamily="18" charset="0"/>
                <a:cs typeface="Times New Roman" panose="02020603050405020304" pitchFamily="18" charset="0"/>
              </a:rPr>
              <a:t>Wall J ,  </a:t>
            </a:r>
            <a:r>
              <a:rPr lang="en-GB" sz="2400" i="1" dirty="0">
                <a:latin typeface="Times New Roman" panose="02020603050405020304" pitchFamily="18" charset="0"/>
                <a:cs typeface="Times New Roman" panose="02020603050405020304" pitchFamily="18" charset="0"/>
              </a:rPr>
              <a:t>Re AB (Child Abuse: Expert Witnesses) </a:t>
            </a:r>
            <a:r>
              <a:rPr lang="en-GB" sz="2400" dirty="0">
                <a:latin typeface="Times New Roman" panose="02020603050405020304" pitchFamily="18" charset="0"/>
                <a:cs typeface="Times New Roman" panose="02020603050405020304" pitchFamily="18" charset="0"/>
              </a:rPr>
              <a:t>[1995] 1 FLR 181</a:t>
            </a:r>
          </a:p>
          <a:p>
            <a:pPr marL="0" indent="0">
              <a:buFont typeface="Arial" panose="020B0604020202020204" pitchFamily="34" charset="0"/>
              <a:buNone/>
            </a:pPr>
            <a:r>
              <a:rPr lang="en-GB" sz="1600" dirty="0">
                <a:latin typeface="Times New Roman" panose="02020603050405020304" pitchFamily="18" charset="0"/>
                <a:cs typeface="Times New Roman" panose="02020603050405020304" pitchFamily="18" charset="0"/>
              </a:rPr>
              <a:t> </a:t>
            </a:r>
            <a:endParaRPr lang="en-US" sz="1600" dirty="0"/>
          </a:p>
        </p:txBody>
      </p:sp>
      <p:pic>
        <p:nvPicPr>
          <p:cNvPr id="7" name="Graphic 21" descr="Gavel">
            <a:extLst>
              <a:ext uri="{FF2B5EF4-FFF2-40B4-BE49-F238E27FC236}">
                <a16:creationId xmlns:a16="http://schemas.microsoft.com/office/drawing/2014/main" id="{176F4BBC-0C19-AF4E-A732-C7AD2C90F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95981" y="1990229"/>
            <a:ext cx="2906973" cy="2906973"/>
          </a:xfrm>
          <a:prstGeom prst="rect">
            <a:avLst/>
          </a:prstGeom>
        </p:spPr>
      </p:pic>
    </p:spTree>
    <p:extLst>
      <p:ext uri="{BB962C8B-B14F-4D97-AF65-F5344CB8AC3E}">
        <p14:creationId xmlns:p14="http://schemas.microsoft.com/office/powerpoint/2010/main" val="162140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Content Placeholder 2">
            <a:extLst>
              <a:ext uri="{FF2B5EF4-FFF2-40B4-BE49-F238E27FC236}">
                <a16:creationId xmlns:a16="http://schemas.microsoft.com/office/drawing/2014/main" id="{28EA28BA-A36C-B747-A545-E97AA1E804C8}"/>
              </a:ext>
            </a:extLst>
          </p:cNvPr>
          <p:cNvSpPr>
            <a:spLocks noGrp="1"/>
          </p:cNvSpPr>
          <p:nvPr>
            <p:ph idx="1"/>
          </p:nvPr>
        </p:nvSpPr>
        <p:spPr>
          <a:xfrm>
            <a:off x="1137034" y="947531"/>
            <a:ext cx="6573951" cy="5227981"/>
          </a:xfrm>
        </p:spPr>
        <p:txBody>
          <a:bodyPr>
            <a:normAutofit fontScale="85000" lnSpcReduction="20000"/>
          </a:bodyPr>
          <a:lstStyle/>
          <a:p>
            <a:pPr marL="0" indent="0">
              <a:buNone/>
            </a:pPr>
            <a:endParaRPr lang="en-GB" sz="1600" dirty="0"/>
          </a:p>
          <a:p>
            <a:pPr marL="0" indent="0" algn="just">
              <a:lnSpc>
                <a:spcPct val="120000"/>
              </a:lnSpc>
              <a:buNone/>
            </a:pPr>
            <a:r>
              <a:rPr lang="en-GB" sz="2100" dirty="0">
                <a:latin typeface="Times New Roman" panose="02020603050405020304" pitchFamily="18" charset="0"/>
                <a:cs typeface="Times New Roman" panose="02020603050405020304" pitchFamily="18" charset="0"/>
              </a:rPr>
              <a:t>“The court invariably needs and invariably depends upon the help it receives from experts in this field. The court has no expertise of its own, other than legal expertise. Another success of the Children Act has been the training, including and especially the training in related disciplines, which all judges receive. By their special allocation to this work, they acquire a body of knowledge which, strictly speaking, cannot be substituted for the evidence received, but which can be deployed to spot any weakness in the expert evidence. That is the judicial task. </a:t>
            </a:r>
            <a:r>
              <a:rPr lang="en-GB" sz="2100" b="1" dirty="0">
                <a:latin typeface="Times New Roman" panose="02020603050405020304" pitchFamily="18" charset="0"/>
                <a:cs typeface="Times New Roman" panose="02020603050405020304" pitchFamily="18" charset="0"/>
              </a:rPr>
              <a:t>The expert advises, but the judge decides</a:t>
            </a:r>
            <a:r>
              <a:rPr lang="en-GB" sz="2100" dirty="0">
                <a:latin typeface="Times New Roman" panose="02020603050405020304" pitchFamily="18" charset="0"/>
                <a:cs typeface="Times New Roman" panose="02020603050405020304" pitchFamily="18" charset="0"/>
              </a:rPr>
              <a:t>. The judge decides on the evidence. If there is nothing before the court, no facts or no circumstances shown to the court which throw doubt on the expert evidence, then, if that is all with which the court is left, the court must accept it. There is, however, no rule that the judge suspends judicial belief simply because the evidence is given by an expert”</a:t>
            </a:r>
            <a:r>
              <a:rPr lang="en-GB" sz="2100" i="1" dirty="0">
                <a:latin typeface="Times New Roman" panose="02020603050405020304" pitchFamily="18" charset="0"/>
                <a:cs typeface="Times New Roman" panose="02020603050405020304" pitchFamily="18" charset="0"/>
              </a:rPr>
              <a:t>. </a:t>
            </a:r>
          </a:p>
          <a:p>
            <a:pPr marL="0" indent="0">
              <a:buNone/>
            </a:pPr>
            <a:r>
              <a:rPr lang="en-GB" sz="2100" dirty="0">
                <a:latin typeface="Times New Roman" panose="02020603050405020304" pitchFamily="18" charset="0"/>
                <a:cs typeface="Times New Roman" panose="02020603050405020304" pitchFamily="18" charset="0"/>
              </a:rPr>
              <a:t>Ward LJ</a:t>
            </a:r>
            <a:r>
              <a:rPr lang="en-GB" sz="2100" i="1" dirty="0">
                <a:latin typeface="Times New Roman" panose="02020603050405020304" pitchFamily="18" charset="0"/>
                <a:cs typeface="Times New Roman" panose="02020603050405020304" pitchFamily="18" charset="0"/>
              </a:rPr>
              <a:t>, Re B (Care: Expert Witnesses) </a:t>
            </a:r>
            <a:r>
              <a:rPr lang="en-GB" sz="2100" dirty="0">
                <a:latin typeface="Times New Roman" panose="02020603050405020304" pitchFamily="18" charset="0"/>
                <a:cs typeface="Times New Roman" panose="02020603050405020304" pitchFamily="18" charset="0"/>
              </a:rPr>
              <a:t>[1996] 1 FLR 667</a:t>
            </a:r>
          </a:p>
          <a:p>
            <a:endParaRPr lang="en-US" sz="1600" dirty="0"/>
          </a:p>
        </p:txBody>
      </p:sp>
      <p:pic>
        <p:nvPicPr>
          <p:cNvPr id="24" name="Graphic 21" descr="Gavel">
            <a:extLst>
              <a:ext uri="{FF2B5EF4-FFF2-40B4-BE49-F238E27FC236}">
                <a16:creationId xmlns:a16="http://schemas.microsoft.com/office/drawing/2014/main" id="{505FCAFB-8C5A-BEC6-D6E7-845CEF6586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95981" y="1990229"/>
            <a:ext cx="2906973" cy="2906973"/>
          </a:xfrm>
          <a:prstGeom prst="rect">
            <a:avLst/>
          </a:prstGeom>
        </p:spPr>
      </p:pic>
    </p:spTree>
    <p:extLst>
      <p:ext uri="{BB962C8B-B14F-4D97-AF65-F5344CB8AC3E}">
        <p14:creationId xmlns:p14="http://schemas.microsoft.com/office/powerpoint/2010/main" val="2938854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E62DD-0F8C-274B-8323-1521FC830010}"/>
              </a:ext>
            </a:extLst>
          </p:cNvPr>
          <p:cNvSpPr>
            <a:spLocks noGrp="1"/>
          </p:cNvSpPr>
          <p:nvPr>
            <p:ph type="title"/>
          </p:nvPr>
        </p:nvSpPr>
        <p:spPr>
          <a:xfrm>
            <a:off x="960100" y="978102"/>
            <a:ext cx="10588434" cy="1062644"/>
          </a:xfrm>
        </p:spPr>
        <p:txBody>
          <a:bodyPr anchor="b">
            <a:normAutofit/>
          </a:bodyPr>
          <a:lstStyle/>
          <a:p>
            <a:r>
              <a:rPr lang="en-GB" b="1" dirty="0">
                <a:latin typeface="Times New Roman" panose="02020603050405020304" pitchFamily="18" charset="0"/>
                <a:cs typeface="Times New Roman" panose="02020603050405020304" pitchFamily="18" charset="0"/>
              </a:rPr>
              <a:t>When expert evidence goes wrong</a:t>
            </a:r>
            <a:endParaRPr lang="en-US" dirty="0">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Icon&#10;&#10;Description automatically generated">
            <a:extLst>
              <a:ext uri="{FF2B5EF4-FFF2-40B4-BE49-F238E27FC236}">
                <a16:creationId xmlns:a16="http://schemas.microsoft.com/office/drawing/2014/main" id="{8D26905A-FEB9-D840-AF4D-ECA321C4433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114023" y="2811104"/>
            <a:ext cx="3366480" cy="2808906"/>
          </a:xfrm>
          <a:prstGeom prst="rect">
            <a:avLst/>
          </a:prstGeom>
        </p:spPr>
      </p:pic>
      <p:sp>
        <p:nvSpPr>
          <p:cNvPr id="3" name="Content Placeholder 2">
            <a:extLst>
              <a:ext uri="{FF2B5EF4-FFF2-40B4-BE49-F238E27FC236}">
                <a16:creationId xmlns:a16="http://schemas.microsoft.com/office/drawing/2014/main" id="{3427B455-451E-6543-A080-C4DE0F5EC88E}"/>
              </a:ext>
            </a:extLst>
          </p:cNvPr>
          <p:cNvSpPr>
            <a:spLocks noGrp="1"/>
          </p:cNvSpPr>
          <p:nvPr>
            <p:ph idx="1"/>
          </p:nvPr>
        </p:nvSpPr>
        <p:spPr>
          <a:xfrm>
            <a:off x="4955354" y="2682433"/>
            <a:ext cx="6282169" cy="3215749"/>
          </a:xfrm>
        </p:spPr>
        <p:txBody>
          <a:bodyPr>
            <a:normAutofit/>
          </a:bodyPr>
          <a:lstStyle/>
          <a:p>
            <a:pPr marL="742950" indent="-742950">
              <a:buFont typeface="+mj-lt"/>
              <a:buAutoNum type="arabicPeriod"/>
            </a:pPr>
            <a:endParaRPr lang="en-GB" sz="2400" dirty="0"/>
          </a:p>
          <a:p>
            <a:pPr marL="742950" indent="-742950">
              <a:buFont typeface="+mj-lt"/>
              <a:buAutoNum type="arabicPeriod"/>
            </a:pPr>
            <a:r>
              <a:rPr lang="en-GB" sz="2400" dirty="0">
                <a:latin typeface="Times New Roman" panose="02020603050405020304" pitchFamily="18" charset="0"/>
                <a:cs typeface="Times New Roman" panose="02020603050405020304" pitchFamily="18" charset="0"/>
              </a:rPr>
              <a:t>Expertise</a:t>
            </a:r>
          </a:p>
          <a:p>
            <a:pPr marL="742950" indent="-742950">
              <a:buFont typeface="+mj-lt"/>
              <a:buAutoNum type="arabicPeriod"/>
            </a:pPr>
            <a:r>
              <a:rPr lang="en-GB" sz="2400" dirty="0">
                <a:latin typeface="Times New Roman" panose="02020603050405020304" pitchFamily="18" charset="0"/>
                <a:cs typeface="Times New Roman" panose="02020603050405020304" pitchFamily="18" charset="0"/>
              </a:rPr>
              <a:t>The dogmatic expert</a:t>
            </a:r>
          </a:p>
          <a:p>
            <a:pPr marL="742950" indent="-742950">
              <a:buFont typeface="+mj-lt"/>
              <a:buAutoNum type="arabicPeriod"/>
            </a:pPr>
            <a:r>
              <a:rPr lang="en-GB" sz="2400" dirty="0">
                <a:latin typeface="Times New Roman" panose="02020603050405020304" pitchFamily="18" charset="0"/>
                <a:cs typeface="Times New Roman" panose="02020603050405020304" pitchFamily="18" charset="0"/>
              </a:rPr>
              <a:t>Factual errors</a:t>
            </a:r>
          </a:p>
          <a:p>
            <a:pPr marL="0" indent="0">
              <a:buNone/>
            </a:pPr>
            <a:endParaRPr lang="en-US" sz="2400" dirty="0"/>
          </a:p>
        </p:txBody>
      </p:sp>
    </p:spTree>
    <p:extLst>
      <p:ext uri="{BB962C8B-B14F-4D97-AF65-F5344CB8AC3E}">
        <p14:creationId xmlns:p14="http://schemas.microsoft.com/office/powerpoint/2010/main" val="365390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BEB7E4FB-B997-E84E-A61D-E5370A36E5DC}"/>
              </a:ext>
            </a:extLst>
          </p:cNvPr>
          <p:cNvSpPr>
            <a:spLocks noGrp="1"/>
          </p:cNvSpPr>
          <p:nvPr>
            <p:ph type="title"/>
          </p:nvPr>
        </p:nvSpPr>
        <p:spPr>
          <a:xfrm>
            <a:off x="804998" y="798445"/>
            <a:ext cx="4803636" cy="1311664"/>
          </a:xfrm>
        </p:spPr>
        <p:txBody>
          <a:bodyPr>
            <a:normAutofit/>
          </a:bodyPr>
          <a:lstStyle/>
          <a:p>
            <a:r>
              <a:rPr lang="en-US" b="1" dirty="0">
                <a:solidFill>
                  <a:srgbClr val="000000"/>
                </a:solidFill>
                <a:latin typeface="Times New Roman" panose="02020603050405020304" pitchFamily="18" charset="0"/>
                <a:cs typeface="Times New Roman" panose="02020603050405020304" pitchFamily="18" charset="0"/>
              </a:rPr>
              <a:t>Expertise</a:t>
            </a:r>
          </a:p>
        </p:txBody>
      </p:sp>
      <p:graphicFrame>
        <p:nvGraphicFramePr>
          <p:cNvPr id="12" name="Content Placeholder 6">
            <a:extLst>
              <a:ext uri="{FF2B5EF4-FFF2-40B4-BE49-F238E27FC236}">
                <a16:creationId xmlns:a16="http://schemas.microsoft.com/office/drawing/2014/main" id="{541A8FE0-59DE-CBBD-419E-31C91E1BB226}"/>
              </a:ext>
            </a:extLst>
          </p:cNvPr>
          <p:cNvGraphicFramePr>
            <a:graphicFrameLocks noGrp="1"/>
          </p:cNvGraphicFramePr>
          <p:nvPr>
            <p:ph idx="1"/>
            <p:extLst>
              <p:ext uri="{D42A27DB-BD31-4B8C-83A1-F6EECF244321}">
                <p14:modId xmlns:p14="http://schemas.microsoft.com/office/powerpoint/2010/main" val="29427970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A picture containing diagram&#10;&#10;Description automatically generated">
            <a:extLst>
              <a:ext uri="{FF2B5EF4-FFF2-40B4-BE49-F238E27FC236}">
                <a16:creationId xmlns:a16="http://schemas.microsoft.com/office/drawing/2014/main" id="{ADEEA3AC-9303-AB4E-9F32-FD360B34E307}"/>
              </a:ext>
            </a:extLst>
          </p:cNvPr>
          <p:cNvPicPr>
            <a:picLocks noChangeAspect="1"/>
          </p:cNvPicPr>
          <p:nvPr/>
        </p:nvPicPr>
        <p:blipFill>
          <a:blip r:embed="rId9"/>
          <a:stretch>
            <a:fillRect/>
          </a:stretch>
        </p:blipFill>
        <p:spPr>
          <a:xfrm>
            <a:off x="58380" y="1696670"/>
            <a:ext cx="7222953" cy="5161330"/>
          </a:xfrm>
          <a:prstGeom prst="rect">
            <a:avLst/>
          </a:prstGeom>
        </p:spPr>
      </p:pic>
    </p:spTree>
    <p:extLst>
      <p:ext uri="{BB962C8B-B14F-4D97-AF65-F5344CB8AC3E}">
        <p14:creationId xmlns:p14="http://schemas.microsoft.com/office/powerpoint/2010/main" val="170150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E4FB-B997-E84E-A61D-E5370A36E5DC}"/>
              </a:ext>
            </a:extLst>
          </p:cNvPr>
          <p:cNvSpPr>
            <a:spLocks noGrp="1"/>
          </p:cNvSpPr>
          <p:nvPr>
            <p:ph type="title"/>
          </p:nvPr>
        </p:nvSpPr>
        <p:spPr>
          <a:xfrm>
            <a:off x="804998" y="798445"/>
            <a:ext cx="4803636" cy="1311664"/>
          </a:xfrm>
        </p:spPr>
        <p:txBody>
          <a:bodyPr>
            <a:normAutofit/>
          </a:bodyPr>
          <a:lstStyle/>
          <a:p>
            <a:r>
              <a:rPr lang="en-US" b="1" dirty="0">
                <a:solidFill>
                  <a:srgbClr val="000000"/>
                </a:solidFill>
                <a:latin typeface="Times New Roman" panose="02020603050405020304" pitchFamily="18" charset="0"/>
                <a:cs typeface="Times New Roman" panose="02020603050405020304" pitchFamily="18" charset="0"/>
              </a:rPr>
              <a:t>Expertise</a:t>
            </a:r>
          </a:p>
        </p:txBody>
      </p:sp>
      <p:graphicFrame>
        <p:nvGraphicFramePr>
          <p:cNvPr id="11" name="Content Placeholder 2">
            <a:extLst>
              <a:ext uri="{FF2B5EF4-FFF2-40B4-BE49-F238E27FC236}">
                <a16:creationId xmlns:a16="http://schemas.microsoft.com/office/drawing/2014/main" id="{A32EECB4-0311-36C1-2D2D-DF2217AAE40A}"/>
              </a:ext>
            </a:extLst>
          </p:cNvPr>
          <p:cNvGraphicFramePr>
            <a:graphicFrameLocks noGrp="1"/>
          </p:cNvGraphicFramePr>
          <p:nvPr>
            <p:ph idx="1"/>
            <p:extLst>
              <p:ext uri="{D42A27DB-BD31-4B8C-83A1-F6EECF244321}">
                <p14:modId xmlns:p14="http://schemas.microsoft.com/office/powerpoint/2010/main" val="2253725335"/>
              </p:ext>
            </p:extLst>
          </p:nvPr>
        </p:nvGraphicFramePr>
        <p:xfrm>
          <a:off x="412085" y="2270725"/>
          <a:ext cx="5553286" cy="3788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DE282EAD-D797-1547-827A-B9AC87A4BCC6}"/>
              </a:ext>
            </a:extLst>
          </p:cNvPr>
          <p:cNvSpPr txBox="1"/>
          <p:nvPr/>
        </p:nvSpPr>
        <p:spPr>
          <a:xfrm>
            <a:off x="6158796" y="2425147"/>
            <a:ext cx="5965368" cy="3046988"/>
          </a:xfrm>
          <a:prstGeom prst="rect">
            <a:avLst/>
          </a:prstGeom>
          <a:noFill/>
        </p:spPr>
        <p:txBody>
          <a:bodyPr wrap="square">
            <a:spAutoFit/>
          </a:bodyPr>
          <a:lstStyle/>
          <a:p>
            <a:pPr marL="0" indent="0">
              <a:buNone/>
            </a:pPr>
            <a:r>
              <a:rPr lang="en-GB" sz="2400" i="1" dirty="0">
                <a:latin typeface="Times New Roman" panose="02020603050405020304" pitchFamily="18" charset="0"/>
                <a:cs typeface="Times New Roman" panose="02020603050405020304" pitchFamily="18" charset="0"/>
              </a:rPr>
              <a:t>Re B and G (children) (No 2); Leeds City Council v M and others</a:t>
            </a:r>
            <a:r>
              <a:rPr lang="en-GB" sz="2400" b="1"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[2015] 1 FLR 905</a:t>
            </a:r>
          </a:p>
          <a:p>
            <a:pPr marL="0" indent="0">
              <a:buNone/>
            </a:pPr>
            <a:r>
              <a:rPr lang="en-GB" sz="2400" dirty="0">
                <a:latin typeface="Times New Roman" panose="02020603050405020304" pitchFamily="18" charset="0"/>
                <a:cs typeface="Times New Roman" panose="02020603050405020304" pitchFamily="18" charset="0"/>
              </a:rPr>
              <a:t> </a:t>
            </a:r>
          </a:p>
          <a:p>
            <a:pPr marL="0" indent="0">
              <a:buNone/>
            </a:pPr>
            <a:r>
              <a:rPr lang="en-GB" sz="2400" dirty="0">
                <a:latin typeface="Times New Roman" panose="02020603050405020304" pitchFamily="18" charset="0"/>
                <a:cs typeface="Times New Roman" panose="02020603050405020304" pitchFamily="18" charset="0"/>
              </a:rPr>
              <a:t>“Careful planning of the process of examination is required to ensure that an expert with the appropriate level of relevant expertise is instructed at the earliest opportunity”. </a:t>
            </a:r>
          </a:p>
        </p:txBody>
      </p:sp>
    </p:spTree>
    <p:extLst>
      <p:ext uri="{BB962C8B-B14F-4D97-AF65-F5344CB8AC3E}">
        <p14:creationId xmlns:p14="http://schemas.microsoft.com/office/powerpoint/2010/main" val="294301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E4FB-B997-E84E-A61D-E5370A36E5DC}"/>
              </a:ext>
            </a:extLst>
          </p:cNvPr>
          <p:cNvSpPr>
            <a:spLocks noGrp="1"/>
          </p:cNvSpPr>
          <p:nvPr>
            <p:ph type="title"/>
          </p:nvPr>
        </p:nvSpPr>
        <p:spPr>
          <a:xfrm>
            <a:off x="804998" y="798445"/>
            <a:ext cx="4803636" cy="1311664"/>
          </a:xfrm>
        </p:spPr>
        <p:txBody>
          <a:bodyPr>
            <a:normAutofit/>
          </a:bodyPr>
          <a:lstStyle/>
          <a:p>
            <a:r>
              <a:rPr lang="en-US" b="1" dirty="0">
                <a:solidFill>
                  <a:srgbClr val="000000"/>
                </a:solidFill>
                <a:latin typeface="Times New Roman" panose="02020603050405020304" pitchFamily="18" charset="0"/>
                <a:cs typeface="Times New Roman" panose="02020603050405020304" pitchFamily="18" charset="0"/>
              </a:rPr>
              <a:t>Expertise</a:t>
            </a:r>
          </a:p>
        </p:txBody>
      </p:sp>
      <p:graphicFrame>
        <p:nvGraphicFramePr>
          <p:cNvPr id="11" name="Content Placeholder 2">
            <a:extLst>
              <a:ext uri="{FF2B5EF4-FFF2-40B4-BE49-F238E27FC236}">
                <a16:creationId xmlns:a16="http://schemas.microsoft.com/office/drawing/2014/main" id="{A32EECB4-0311-36C1-2D2D-DF2217AAE40A}"/>
              </a:ext>
            </a:extLst>
          </p:cNvPr>
          <p:cNvGraphicFramePr>
            <a:graphicFrameLocks noGrp="1"/>
          </p:cNvGraphicFramePr>
          <p:nvPr>
            <p:ph idx="1"/>
            <p:extLst>
              <p:ext uri="{D42A27DB-BD31-4B8C-83A1-F6EECF244321}">
                <p14:modId xmlns:p14="http://schemas.microsoft.com/office/powerpoint/2010/main" val="130098863"/>
              </p:ext>
            </p:extLst>
          </p:nvPr>
        </p:nvGraphicFramePr>
        <p:xfrm>
          <a:off x="412085" y="2270725"/>
          <a:ext cx="5553286" cy="3788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DE282EAD-D797-1547-827A-B9AC87A4BCC6}"/>
              </a:ext>
            </a:extLst>
          </p:cNvPr>
          <p:cNvSpPr txBox="1"/>
          <p:nvPr/>
        </p:nvSpPr>
        <p:spPr>
          <a:xfrm>
            <a:off x="6158796" y="2425147"/>
            <a:ext cx="5965368" cy="2677656"/>
          </a:xfrm>
          <a:prstGeom prst="rect">
            <a:avLst/>
          </a:prstGeom>
          <a:noFill/>
        </p:spPr>
        <p:txBody>
          <a:bodyPr wrap="square">
            <a:spAutoFit/>
          </a:bodyPr>
          <a:lstStyle/>
          <a:p>
            <a:r>
              <a:rPr lang="en-GB" sz="2400" i="1" dirty="0">
                <a:latin typeface="Times New Roman" panose="02020603050405020304" pitchFamily="18" charset="0"/>
                <a:cs typeface="Times New Roman" panose="02020603050405020304" pitchFamily="18" charset="0"/>
              </a:rPr>
              <a:t>Barts Health NHS Trust Applicant v Dance &amp; Battersbee </a:t>
            </a:r>
            <a:r>
              <a:rPr lang="en-GB" sz="2400" dirty="0">
                <a:latin typeface="Times New Roman" panose="02020603050405020304" pitchFamily="18" charset="0"/>
                <a:cs typeface="Times New Roman" panose="02020603050405020304" pitchFamily="18" charset="0"/>
              </a:rPr>
              <a:t>[2022] EWHC 2098 (Fam)</a:t>
            </a: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“Dr R’s clinical experience although helpful it is of note he has not had direct experience in this area for 14 years”.</a:t>
            </a:r>
          </a:p>
          <a:p>
            <a:endParaRPr lang="en-GB" sz="2400" dirty="0"/>
          </a:p>
        </p:txBody>
      </p:sp>
    </p:spTree>
    <p:extLst>
      <p:ext uri="{BB962C8B-B14F-4D97-AF65-F5344CB8AC3E}">
        <p14:creationId xmlns:p14="http://schemas.microsoft.com/office/powerpoint/2010/main" val="1801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1"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E4FB-B997-E84E-A61D-E5370A36E5DC}"/>
              </a:ext>
            </a:extLst>
          </p:cNvPr>
          <p:cNvSpPr>
            <a:spLocks noGrp="1"/>
          </p:cNvSpPr>
          <p:nvPr>
            <p:ph type="title"/>
          </p:nvPr>
        </p:nvSpPr>
        <p:spPr>
          <a:xfrm>
            <a:off x="804998" y="798445"/>
            <a:ext cx="4803636" cy="1311664"/>
          </a:xfrm>
        </p:spPr>
        <p:txBody>
          <a:bodyPr>
            <a:normAutofit/>
          </a:bodyPr>
          <a:lstStyle/>
          <a:p>
            <a:r>
              <a:rPr lang="en-US" b="1" dirty="0">
                <a:solidFill>
                  <a:srgbClr val="000000"/>
                </a:solidFill>
                <a:latin typeface="Times New Roman" panose="02020603050405020304" pitchFamily="18" charset="0"/>
                <a:cs typeface="Times New Roman" panose="02020603050405020304" pitchFamily="18" charset="0"/>
              </a:rPr>
              <a:t>Expertise</a:t>
            </a:r>
          </a:p>
        </p:txBody>
      </p:sp>
      <p:graphicFrame>
        <p:nvGraphicFramePr>
          <p:cNvPr id="11" name="Content Placeholder 2">
            <a:extLst>
              <a:ext uri="{FF2B5EF4-FFF2-40B4-BE49-F238E27FC236}">
                <a16:creationId xmlns:a16="http://schemas.microsoft.com/office/drawing/2014/main" id="{A32EECB4-0311-36C1-2D2D-DF2217AAE40A}"/>
              </a:ext>
            </a:extLst>
          </p:cNvPr>
          <p:cNvGraphicFramePr>
            <a:graphicFrameLocks noGrp="1"/>
          </p:cNvGraphicFramePr>
          <p:nvPr>
            <p:ph idx="1"/>
            <p:extLst>
              <p:ext uri="{D42A27DB-BD31-4B8C-83A1-F6EECF244321}">
                <p14:modId xmlns:p14="http://schemas.microsoft.com/office/powerpoint/2010/main" val="4277000845"/>
              </p:ext>
            </p:extLst>
          </p:nvPr>
        </p:nvGraphicFramePr>
        <p:xfrm>
          <a:off x="412085" y="2270725"/>
          <a:ext cx="5389974" cy="3788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drawing of two people&#10;&#10;Description automatically generated with low confidence">
            <a:extLst>
              <a:ext uri="{FF2B5EF4-FFF2-40B4-BE49-F238E27FC236}">
                <a16:creationId xmlns:a16="http://schemas.microsoft.com/office/drawing/2014/main" id="{715BF663-ACB7-8D46-9167-A6C136C49BEC}"/>
              </a:ext>
            </a:extLst>
          </p:cNvPr>
          <p:cNvPicPr>
            <a:picLocks noChangeAspect="1"/>
          </p:cNvPicPr>
          <p:nvPr/>
        </p:nvPicPr>
        <p:blipFill>
          <a:blip r:embed="rId8"/>
          <a:stretch>
            <a:fillRect/>
          </a:stretch>
        </p:blipFill>
        <p:spPr>
          <a:xfrm>
            <a:off x="6096000" y="0"/>
            <a:ext cx="6041123" cy="6553200"/>
          </a:xfrm>
          <a:prstGeom prst="rect">
            <a:avLst/>
          </a:prstGeom>
        </p:spPr>
      </p:pic>
    </p:spTree>
    <p:extLst>
      <p:ext uri="{BB962C8B-B14F-4D97-AF65-F5344CB8AC3E}">
        <p14:creationId xmlns:p14="http://schemas.microsoft.com/office/powerpoint/2010/main" val="295882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1"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E4FB-B997-E84E-A61D-E5370A36E5DC}"/>
              </a:ext>
            </a:extLst>
          </p:cNvPr>
          <p:cNvSpPr>
            <a:spLocks noGrp="1"/>
          </p:cNvSpPr>
          <p:nvPr>
            <p:ph type="title"/>
          </p:nvPr>
        </p:nvSpPr>
        <p:spPr>
          <a:xfrm>
            <a:off x="804998" y="798445"/>
            <a:ext cx="4803636" cy="1311664"/>
          </a:xfrm>
        </p:spPr>
        <p:txBody>
          <a:bodyPr>
            <a:normAutofit/>
          </a:bodyPr>
          <a:lstStyle/>
          <a:p>
            <a:r>
              <a:rPr lang="en-US" b="1" dirty="0">
                <a:solidFill>
                  <a:srgbClr val="000000"/>
                </a:solidFill>
                <a:latin typeface="Times New Roman" panose="02020603050405020304" pitchFamily="18" charset="0"/>
                <a:cs typeface="Times New Roman" panose="02020603050405020304" pitchFamily="18" charset="0"/>
              </a:rPr>
              <a:t>Expertise</a:t>
            </a:r>
          </a:p>
        </p:txBody>
      </p:sp>
      <p:graphicFrame>
        <p:nvGraphicFramePr>
          <p:cNvPr id="11" name="Content Placeholder 2">
            <a:extLst>
              <a:ext uri="{FF2B5EF4-FFF2-40B4-BE49-F238E27FC236}">
                <a16:creationId xmlns:a16="http://schemas.microsoft.com/office/drawing/2014/main" id="{A32EECB4-0311-36C1-2D2D-DF2217AAE40A}"/>
              </a:ext>
            </a:extLst>
          </p:cNvPr>
          <p:cNvGraphicFramePr>
            <a:graphicFrameLocks noGrp="1"/>
          </p:cNvGraphicFramePr>
          <p:nvPr>
            <p:ph idx="1"/>
          </p:nvPr>
        </p:nvGraphicFramePr>
        <p:xfrm>
          <a:off x="412085" y="2270725"/>
          <a:ext cx="5553286" cy="3788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DE282EAD-D797-1547-827A-B9AC87A4BCC6}"/>
              </a:ext>
            </a:extLst>
          </p:cNvPr>
          <p:cNvSpPr txBox="1"/>
          <p:nvPr/>
        </p:nvSpPr>
        <p:spPr>
          <a:xfrm>
            <a:off x="6158796" y="2425147"/>
            <a:ext cx="5965368" cy="4154984"/>
          </a:xfrm>
          <a:prstGeom prst="rect">
            <a:avLst/>
          </a:prstGeom>
          <a:noFill/>
        </p:spPr>
        <p:txBody>
          <a:bodyPr wrap="square">
            <a:spAutoFit/>
          </a:bodyPr>
          <a:lstStyle/>
          <a:p>
            <a:r>
              <a:rPr lang="en-GB" i="1" dirty="0">
                <a:latin typeface="Times New Roman" panose="02020603050405020304" pitchFamily="18" charset="0"/>
                <a:cs typeface="Times New Roman" panose="02020603050405020304" pitchFamily="18" charset="0"/>
              </a:rPr>
              <a:t>A Local Authority v S </a:t>
            </a:r>
            <a:r>
              <a:rPr lang="en-GB" dirty="0">
                <a:latin typeface="Times New Roman" panose="02020603050405020304" pitchFamily="18" charset="0"/>
                <a:cs typeface="Times New Roman" panose="02020603050405020304" pitchFamily="18" charset="0"/>
              </a:rPr>
              <a:t>[2010] 1 FLR 1560</a:t>
            </a:r>
          </a:p>
          <a:p>
            <a:endParaRPr lang="en-GB" sz="2400" dirty="0">
              <a:latin typeface="Times New Roman" panose="02020603050405020304" pitchFamily="18" charset="0"/>
              <a:cs typeface="Times New Roman" panose="02020603050405020304" pitchFamily="18" charset="0"/>
            </a:endParaRPr>
          </a:p>
          <a:p>
            <a:pPr algn="just"/>
            <a:r>
              <a:rPr lang="en-GB" dirty="0">
                <a:latin typeface="Times New Roman" panose="02020603050405020304" pitchFamily="18" charset="0"/>
                <a:cs typeface="Times New Roman" panose="02020603050405020304" pitchFamily="18" charset="0"/>
              </a:rPr>
              <a:t>“Cases involving an allegation of shaking are, inevitably, and necessarily, multi-disciplinary in their approach. It is, therefore, crucial that each expert keeps within the bounds of their own expertise and works in a collaborative way with the other experts in order to see if a diagnosis/cause can be reached. This means that each expert must defer to the expertise of others more qualified to comment on certain areas such deferral must be made not grudgingly or reluctantly, but in ready acknowledgement of the greater expertise and knowledge that the other specialists may have in relation to certain aspects of the case”.</a:t>
            </a:r>
          </a:p>
          <a:p>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656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1"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TotalTime>
  <Words>1594</Words>
  <Application>Microsoft Office PowerPoint</Application>
  <PresentationFormat>Widescreen</PresentationFormat>
  <Paragraphs>91</Paragraphs>
  <Slides>17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          </vt:lpstr>
      <vt:lpstr>PowerPoint Presentation</vt:lpstr>
      <vt:lpstr>PowerPoint Presentation</vt:lpstr>
      <vt:lpstr>When expert evidence goes wrong</vt:lpstr>
      <vt:lpstr>Expertise</vt:lpstr>
      <vt:lpstr>Expertise</vt:lpstr>
      <vt:lpstr>Expertise</vt:lpstr>
      <vt:lpstr>Expertise</vt:lpstr>
      <vt:lpstr>Expertise</vt:lpstr>
      <vt:lpstr>Expertise</vt:lpstr>
      <vt:lpstr>The open-mindedness of the witness   “the court must always be on guard against the over-dogmatic expert, the expert whose reputation or amour propre is at stake, or the expert who has developed a scientific prejudice” R v Cannings [2004] 1 WLR 2607  </vt:lpstr>
      <vt:lpstr>The open-mindedness of the witness   “the court must always be on guard against the over-dogmatic expert, the expert whose reputation or amour propre is at stake, or the expert who has developed a scientific prejudice” R v Cannings [2004] 1 WLR 2607  </vt:lpstr>
      <vt:lpstr>Factual errors</vt:lpstr>
      <vt:lpstr>Factual errors</vt:lpstr>
      <vt:lpstr>Factual errors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expert evidence goes wrong  Lessons from the case law</dc:title>
  <dc:creator>Microsoft Office User</dc:creator>
  <cp:lastModifiedBy>Webb, Kim (Judicial Office)</cp:lastModifiedBy>
  <cp:revision>16</cp:revision>
  <dcterms:created xsi:type="dcterms:W3CDTF">2021-03-15T10:58:35Z</dcterms:created>
  <dcterms:modified xsi:type="dcterms:W3CDTF">2022-10-10T10:03:41Z</dcterms:modified>
</cp:coreProperties>
</file>