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2" r:id="rId7"/>
    <p:sldId id="264" r:id="rId8"/>
    <p:sldId id="269" r:id="rId9"/>
    <p:sldId id="260" r:id="rId10"/>
    <p:sldId id="263"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8" autoAdjust="0"/>
    <p:restoredTop sz="94660"/>
  </p:normalViewPr>
  <p:slideViewPr>
    <p:cSldViewPr snapToGrid="0">
      <p:cViewPr varScale="1">
        <p:scale>
          <a:sx n="110" d="100"/>
          <a:sy n="110" d="100"/>
        </p:scale>
        <p:origin x="5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B4C9A5-A12B-4533-B721-5BC823A95D64}"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3BE346E-902E-4F3A-979C-4D8B496E0568}">
      <dgm:prSet/>
      <dgm:spPr/>
      <dgm:t>
        <a:bodyPr/>
        <a:lstStyle/>
        <a:p>
          <a:pPr>
            <a:defRPr b="1"/>
          </a:pPr>
          <a:r>
            <a:rPr lang="en-GB"/>
            <a:t>The treating clinician</a:t>
          </a:r>
          <a:endParaRPr lang="en-US"/>
        </a:p>
      </dgm:t>
    </dgm:pt>
    <dgm:pt modelId="{2A611C1F-C50D-49EA-96E0-58202764B693}" type="parTrans" cxnId="{F77283E4-BF28-48FF-A6A0-7FE13D398163}">
      <dgm:prSet/>
      <dgm:spPr/>
      <dgm:t>
        <a:bodyPr/>
        <a:lstStyle/>
        <a:p>
          <a:endParaRPr lang="en-US"/>
        </a:p>
      </dgm:t>
    </dgm:pt>
    <dgm:pt modelId="{F390BBE0-E366-4E34-8861-3C749AAC5EF3}" type="sibTrans" cxnId="{F77283E4-BF28-48FF-A6A0-7FE13D398163}">
      <dgm:prSet/>
      <dgm:spPr/>
      <dgm:t>
        <a:bodyPr/>
        <a:lstStyle/>
        <a:p>
          <a:endParaRPr lang="en-US"/>
        </a:p>
      </dgm:t>
    </dgm:pt>
    <dgm:pt modelId="{DEE46E7F-2780-4186-9B72-E1E33744418C}">
      <dgm:prSet/>
      <dgm:spPr/>
      <dgm:t>
        <a:bodyPr/>
        <a:lstStyle/>
        <a:p>
          <a:r>
            <a:rPr lang="en-GB"/>
            <a:t>Duty to patient</a:t>
          </a:r>
          <a:endParaRPr lang="en-US"/>
        </a:p>
      </dgm:t>
    </dgm:pt>
    <dgm:pt modelId="{F31F152A-C8B7-49FA-AEBA-DD1F6DE9C484}" type="parTrans" cxnId="{599737B4-B4FB-4834-A8DA-48E1500B5655}">
      <dgm:prSet/>
      <dgm:spPr/>
      <dgm:t>
        <a:bodyPr/>
        <a:lstStyle/>
        <a:p>
          <a:endParaRPr lang="en-US"/>
        </a:p>
      </dgm:t>
    </dgm:pt>
    <dgm:pt modelId="{ADA53A4B-FF79-4145-8EC9-F128215B1244}" type="sibTrans" cxnId="{599737B4-B4FB-4834-A8DA-48E1500B5655}">
      <dgm:prSet/>
      <dgm:spPr/>
      <dgm:t>
        <a:bodyPr/>
        <a:lstStyle/>
        <a:p>
          <a:endParaRPr lang="en-US"/>
        </a:p>
      </dgm:t>
    </dgm:pt>
    <dgm:pt modelId="{514762A2-87E2-4A5F-8243-1FC3B2FAD465}">
      <dgm:prSet/>
      <dgm:spPr/>
      <dgm:t>
        <a:bodyPr/>
        <a:lstStyle/>
        <a:p>
          <a:r>
            <a:rPr lang="en-GB"/>
            <a:t>Relevance of clinical guidance</a:t>
          </a:r>
          <a:endParaRPr lang="en-US"/>
        </a:p>
      </dgm:t>
    </dgm:pt>
    <dgm:pt modelId="{E1272A7C-187D-4FA3-AD03-0D8395D0AF5C}" type="parTrans" cxnId="{9FB3C89A-B4BB-47B3-A983-F5B392A826A4}">
      <dgm:prSet/>
      <dgm:spPr/>
      <dgm:t>
        <a:bodyPr/>
        <a:lstStyle/>
        <a:p>
          <a:endParaRPr lang="en-US"/>
        </a:p>
      </dgm:t>
    </dgm:pt>
    <dgm:pt modelId="{B7DA99D3-961F-42FB-8579-F96128BD00D8}" type="sibTrans" cxnId="{9FB3C89A-B4BB-47B3-A983-F5B392A826A4}">
      <dgm:prSet/>
      <dgm:spPr/>
      <dgm:t>
        <a:bodyPr/>
        <a:lstStyle/>
        <a:p>
          <a:endParaRPr lang="en-US"/>
        </a:p>
      </dgm:t>
    </dgm:pt>
    <dgm:pt modelId="{4028889C-DBBB-4751-8B82-6F804930FFE9}">
      <dgm:prSet/>
      <dgm:spPr/>
      <dgm:t>
        <a:bodyPr/>
        <a:lstStyle/>
        <a:p>
          <a:r>
            <a:rPr lang="en-GB"/>
            <a:t>Availability of information</a:t>
          </a:r>
          <a:endParaRPr lang="en-US"/>
        </a:p>
      </dgm:t>
    </dgm:pt>
    <dgm:pt modelId="{C3B7BC03-D06D-413E-8E12-F04EBE7BDAD3}" type="parTrans" cxnId="{1FF6BB91-B2EB-40D0-A086-8FFFE25C928E}">
      <dgm:prSet/>
      <dgm:spPr/>
      <dgm:t>
        <a:bodyPr/>
        <a:lstStyle/>
        <a:p>
          <a:endParaRPr lang="en-US"/>
        </a:p>
      </dgm:t>
    </dgm:pt>
    <dgm:pt modelId="{953E3F84-0971-4104-9429-F7E83C5E9FCD}" type="sibTrans" cxnId="{1FF6BB91-B2EB-40D0-A086-8FFFE25C928E}">
      <dgm:prSet/>
      <dgm:spPr/>
      <dgm:t>
        <a:bodyPr/>
        <a:lstStyle/>
        <a:p>
          <a:endParaRPr lang="en-US"/>
        </a:p>
      </dgm:t>
    </dgm:pt>
    <dgm:pt modelId="{B6C0ACD6-09C6-4041-8303-35383784826D}">
      <dgm:prSet/>
      <dgm:spPr/>
      <dgm:t>
        <a:bodyPr/>
        <a:lstStyle/>
        <a:p>
          <a:r>
            <a:rPr lang="en-GB"/>
            <a:t>Pressures of time and circumstance</a:t>
          </a:r>
          <a:endParaRPr lang="en-US"/>
        </a:p>
      </dgm:t>
    </dgm:pt>
    <dgm:pt modelId="{01921A64-09DC-44EE-BD62-93BFAB0693DD}" type="parTrans" cxnId="{021E520A-4C8B-421F-B6AE-B317E33D1ECC}">
      <dgm:prSet/>
      <dgm:spPr/>
      <dgm:t>
        <a:bodyPr/>
        <a:lstStyle/>
        <a:p>
          <a:endParaRPr lang="en-US"/>
        </a:p>
      </dgm:t>
    </dgm:pt>
    <dgm:pt modelId="{1CCDA1BF-996D-4BB7-891D-54F8763B6B95}" type="sibTrans" cxnId="{021E520A-4C8B-421F-B6AE-B317E33D1ECC}">
      <dgm:prSet/>
      <dgm:spPr/>
      <dgm:t>
        <a:bodyPr/>
        <a:lstStyle/>
        <a:p>
          <a:endParaRPr lang="en-US"/>
        </a:p>
      </dgm:t>
    </dgm:pt>
    <dgm:pt modelId="{1B438D8A-3294-40FE-90DA-5146F96F854D}">
      <dgm:prSet/>
      <dgm:spPr/>
      <dgm:t>
        <a:bodyPr/>
        <a:lstStyle/>
        <a:p>
          <a:pPr>
            <a:defRPr b="1"/>
          </a:pPr>
          <a:r>
            <a:rPr lang="en-GB"/>
            <a:t>The Part 25 expert</a:t>
          </a:r>
          <a:endParaRPr lang="en-US"/>
        </a:p>
      </dgm:t>
    </dgm:pt>
    <dgm:pt modelId="{BE87D5E1-7BF9-4237-89AB-BCC93A8909AF}" type="parTrans" cxnId="{4B711017-BB72-4A68-A445-6C55C1F4FE03}">
      <dgm:prSet/>
      <dgm:spPr/>
      <dgm:t>
        <a:bodyPr/>
        <a:lstStyle/>
        <a:p>
          <a:endParaRPr lang="en-US"/>
        </a:p>
      </dgm:t>
    </dgm:pt>
    <dgm:pt modelId="{233D9CF4-AACD-4997-B447-4C40A535F43F}" type="sibTrans" cxnId="{4B711017-BB72-4A68-A445-6C55C1F4FE03}">
      <dgm:prSet/>
      <dgm:spPr/>
      <dgm:t>
        <a:bodyPr/>
        <a:lstStyle/>
        <a:p>
          <a:endParaRPr lang="en-US"/>
        </a:p>
      </dgm:t>
    </dgm:pt>
    <dgm:pt modelId="{71E8AAD5-9BE2-42EA-8ECE-BE6285D4793C}">
      <dgm:prSet/>
      <dgm:spPr/>
      <dgm:t>
        <a:bodyPr/>
        <a:lstStyle/>
        <a:p>
          <a:r>
            <a:rPr lang="en-GB"/>
            <a:t>Duty to the Court</a:t>
          </a:r>
          <a:endParaRPr lang="en-US"/>
        </a:p>
      </dgm:t>
    </dgm:pt>
    <dgm:pt modelId="{1DFCA59C-AB41-4FB6-BA7A-B10E90794178}" type="parTrans" cxnId="{FEA2CD9A-C228-4058-BEED-F298D887CAE5}">
      <dgm:prSet/>
      <dgm:spPr/>
      <dgm:t>
        <a:bodyPr/>
        <a:lstStyle/>
        <a:p>
          <a:endParaRPr lang="en-US"/>
        </a:p>
      </dgm:t>
    </dgm:pt>
    <dgm:pt modelId="{77DA7024-A222-4AD0-8354-080724FE2957}" type="sibTrans" cxnId="{FEA2CD9A-C228-4058-BEED-F298D887CAE5}">
      <dgm:prSet/>
      <dgm:spPr/>
      <dgm:t>
        <a:bodyPr/>
        <a:lstStyle/>
        <a:p>
          <a:endParaRPr lang="en-US"/>
        </a:p>
      </dgm:t>
    </dgm:pt>
    <dgm:pt modelId="{7549015A-EB16-4FAF-849C-9EF8183ED2C1}">
      <dgm:prSet/>
      <dgm:spPr/>
      <dgm:t>
        <a:bodyPr/>
        <a:lstStyle/>
        <a:p>
          <a:r>
            <a:rPr lang="en-GB"/>
            <a:t>Relevance of Part 25 and expert guidance</a:t>
          </a:r>
          <a:endParaRPr lang="en-US"/>
        </a:p>
      </dgm:t>
    </dgm:pt>
    <dgm:pt modelId="{4075354C-7E1B-49FE-8702-474647A4E284}" type="parTrans" cxnId="{7C09E5AE-5303-4604-B294-06B717D1E671}">
      <dgm:prSet/>
      <dgm:spPr/>
      <dgm:t>
        <a:bodyPr/>
        <a:lstStyle/>
        <a:p>
          <a:endParaRPr lang="en-US"/>
        </a:p>
      </dgm:t>
    </dgm:pt>
    <dgm:pt modelId="{70E4B50A-19E5-40E5-97CB-21C3C0C221D6}" type="sibTrans" cxnId="{7C09E5AE-5303-4604-B294-06B717D1E671}">
      <dgm:prSet/>
      <dgm:spPr/>
      <dgm:t>
        <a:bodyPr/>
        <a:lstStyle/>
        <a:p>
          <a:endParaRPr lang="en-US"/>
        </a:p>
      </dgm:t>
    </dgm:pt>
    <dgm:pt modelId="{A7935CA8-C174-4728-BCE5-1A73D90E96CA}">
      <dgm:prSet/>
      <dgm:spPr/>
      <dgm:t>
        <a:bodyPr/>
        <a:lstStyle/>
        <a:p>
          <a:r>
            <a:rPr lang="en-GB"/>
            <a:t>Training</a:t>
          </a:r>
          <a:endParaRPr lang="en-US"/>
        </a:p>
      </dgm:t>
    </dgm:pt>
    <dgm:pt modelId="{EF35339E-A71A-45C1-BAFF-F7596B070964}" type="parTrans" cxnId="{68A2965B-D209-4B55-A47E-FCD94EBE99B2}">
      <dgm:prSet/>
      <dgm:spPr/>
      <dgm:t>
        <a:bodyPr/>
        <a:lstStyle/>
        <a:p>
          <a:endParaRPr lang="en-US"/>
        </a:p>
      </dgm:t>
    </dgm:pt>
    <dgm:pt modelId="{660B0D60-A542-4A0D-9BB1-B9B87D3392C1}" type="sibTrans" cxnId="{68A2965B-D209-4B55-A47E-FCD94EBE99B2}">
      <dgm:prSet/>
      <dgm:spPr/>
      <dgm:t>
        <a:bodyPr/>
        <a:lstStyle/>
        <a:p>
          <a:endParaRPr lang="en-US"/>
        </a:p>
      </dgm:t>
    </dgm:pt>
    <dgm:pt modelId="{8234FED6-8B02-4382-ADDD-38FB5601EB6E}">
      <dgm:prSet/>
      <dgm:spPr/>
      <dgm:t>
        <a:bodyPr/>
        <a:lstStyle/>
        <a:p>
          <a:r>
            <a:rPr lang="en-GB"/>
            <a:t>Adherence to Codes</a:t>
          </a:r>
          <a:endParaRPr lang="en-US"/>
        </a:p>
      </dgm:t>
    </dgm:pt>
    <dgm:pt modelId="{DD458591-CDB2-4503-9539-CAB6CDFA97E9}" type="parTrans" cxnId="{90A28319-F701-469D-845F-A332E442CA90}">
      <dgm:prSet/>
      <dgm:spPr/>
      <dgm:t>
        <a:bodyPr/>
        <a:lstStyle/>
        <a:p>
          <a:endParaRPr lang="en-US"/>
        </a:p>
      </dgm:t>
    </dgm:pt>
    <dgm:pt modelId="{010C079A-A455-48D8-98B4-BD0BD541B2E1}" type="sibTrans" cxnId="{90A28319-F701-469D-845F-A332E442CA90}">
      <dgm:prSet/>
      <dgm:spPr/>
      <dgm:t>
        <a:bodyPr/>
        <a:lstStyle/>
        <a:p>
          <a:endParaRPr lang="en-US"/>
        </a:p>
      </dgm:t>
    </dgm:pt>
    <dgm:pt modelId="{329C7B70-AA2F-431F-90DA-8BC62E044DE1}">
      <dgm:prSet/>
      <dgm:spPr/>
      <dgm:t>
        <a:bodyPr/>
        <a:lstStyle/>
        <a:p>
          <a:r>
            <a:rPr lang="en-GB"/>
            <a:t>Evidence</a:t>
          </a:r>
          <a:endParaRPr lang="en-US"/>
        </a:p>
      </dgm:t>
    </dgm:pt>
    <dgm:pt modelId="{844C5D07-AFFB-45A5-92EF-1B2A0EC5E09A}" type="parTrans" cxnId="{B2761A19-94E1-4691-B1FB-243F3C6DBF6D}">
      <dgm:prSet/>
      <dgm:spPr/>
      <dgm:t>
        <a:bodyPr/>
        <a:lstStyle/>
        <a:p>
          <a:endParaRPr lang="en-US"/>
        </a:p>
      </dgm:t>
    </dgm:pt>
    <dgm:pt modelId="{CDC86610-168C-4167-97A4-52850B881DBD}" type="sibTrans" cxnId="{B2761A19-94E1-4691-B1FB-243F3C6DBF6D}">
      <dgm:prSet/>
      <dgm:spPr/>
      <dgm:t>
        <a:bodyPr/>
        <a:lstStyle/>
        <a:p>
          <a:endParaRPr lang="en-US"/>
        </a:p>
      </dgm:t>
    </dgm:pt>
    <dgm:pt modelId="{3E6099E1-EB80-487F-A6A6-19BC9FCA2FD3}">
      <dgm:prSet/>
      <dgm:spPr/>
      <dgm:t>
        <a:bodyPr/>
        <a:lstStyle/>
        <a:p>
          <a:r>
            <a:rPr lang="en-GB"/>
            <a:t>Leisure</a:t>
          </a:r>
          <a:endParaRPr lang="en-US"/>
        </a:p>
      </dgm:t>
    </dgm:pt>
    <dgm:pt modelId="{0CD101EB-822F-42C6-AB2C-EB48D68D089D}" type="parTrans" cxnId="{B02350D9-4BD1-4C19-B798-8FF836741831}">
      <dgm:prSet/>
      <dgm:spPr/>
      <dgm:t>
        <a:bodyPr/>
        <a:lstStyle/>
        <a:p>
          <a:endParaRPr lang="en-US"/>
        </a:p>
      </dgm:t>
    </dgm:pt>
    <dgm:pt modelId="{7076C201-07E4-46EB-9599-38BEB1EBE4F7}" type="sibTrans" cxnId="{B02350D9-4BD1-4C19-B798-8FF836741831}">
      <dgm:prSet/>
      <dgm:spPr/>
      <dgm:t>
        <a:bodyPr/>
        <a:lstStyle/>
        <a:p>
          <a:endParaRPr lang="en-US"/>
        </a:p>
      </dgm:t>
    </dgm:pt>
    <dgm:pt modelId="{F7A888D3-E812-46FB-9DBF-8AB18A9CA5BF}" type="pres">
      <dgm:prSet presAssocID="{63B4C9A5-A12B-4533-B721-5BC823A95D64}" presName="root" presStyleCnt="0">
        <dgm:presLayoutVars>
          <dgm:dir/>
          <dgm:resizeHandles val="exact"/>
        </dgm:presLayoutVars>
      </dgm:prSet>
      <dgm:spPr/>
    </dgm:pt>
    <dgm:pt modelId="{326930FD-39C9-438F-85DF-49C026F549CF}" type="pres">
      <dgm:prSet presAssocID="{03BE346E-902E-4F3A-979C-4D8B496E0568}" presName="compNode" presStyleCnt="0"/>
      <dgm:spPr/>
    </dgm:pt>
    <dgm:pt modelId="{C588A559-2198-4F4D-B679-EF5B525390DB}" type="pres">
      <dgm:prSet presAssocID="{03BE346E-902E-4F3A-979C-4D8B496E056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1A0A0731-16CC-494A-9C04-1D2D7EF91E49}" type="pres">
      <dgm:prSet presAssocID="{03BE346E-902E-4F3A-979C-4D8B496E0568}" presName="iconSpace" presStyleCnt="0"/>
      <dgm:spPr/>
    </dgm:pt>
    <dgm:pt modelId="{067DF8D4-52BB-4761-993C-2208FA430902}" type="pres">
      <dgm:prSet presAssocID="{03BE346E-902E-4F3A-979C-4D8B496E0568}" presName="parTx" presStyleLbl="revTx" presStyleIdx="0" presStyleCnt="4">
        <dgm:presLayoutVars>
          <dgm:chMax val="0"/>
          <dgm:chPref val="0"/>
        </dgm:presLayoutVars>
      </dgm:prSet>
      <dgm:spPr/>
    </dgm:pt>
    <dgm:pt modelId="{406ED97D-C9AC-418B-8B09-566DD6E9DE1A}" type="pres">
      <dgm:prSet presAssocID="{03BE346E-902E-4F3A-979C-4D8B496E0568}" presName="txSpace" presStyleCnt="0"/>
      <dgm:spPr/>
    </dgm:pt>
    <dgm:pt modelId="{4F610949-B21E-4CBF-972E-3D560A347AAC}" type="pres">
      <dgm:prSet presAssocID="{03BE346E-902E-4F3A-979C-4D8B496E0568}" presName="desTx" presStyleLbl="revTx" presStyleIdx="1" presStyleCnt="4">
        <dgm:presLayoutVars/>
      </dgm:prSet>
      <dgm:spPr/>
    </dgm:pt>
    <dgm:pt modelId="{F429DF6A-3092-4E6B-8A70-54AD2959322D}" type="pres">
      <dgm:prSet presAssocID="{F390BBE0-E366-4E34-8861-3C749AAC5EF3}" presName="sibTrans" presStyleCnt="0"/>
      <dgm:spPr/>
    </dgm:pt>
    <dgm:pt modelId="{F4C8B8A1-C67D-4FAC-94B7-90F9DDA4D34A}" type="pres">
      <dgm:prSet presAssocID="{1B438D8A-3294-40FE-90DA-5146F96F854D}" presName="compNode" presStyleCnt="0"/>
      <dgm:spPr/>
    </dgm:pt>
    <dgm:pt modelId="{A96256E5-FA85-4053-A546-9A980CC073B5}" type="pres">
      <dgm:prSet presAssocID="{1B438D8A-3294-40FE-90DA-5146F96F854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6D597045-091D-479F-B568-28E70FDE1113}" type="pres">
      <dgm:prSet presAssocID="{1B438D8A-3294-40FE-90DA-5146F96F854D}" presName="iconSpace" presStyleCnt="0"/>
      <dgm:spPr/>
    </dgm:pt>
    <dgm:pt modelId="{82A1A172-B1DA-4E50-9B66-CE275F944CBD}" type="pres">
      <dgm:prSet presAssocID="{1B438D8A-3294-40FE-90DA-5146F96F854D}" presName="parTx" presStyleLbl="revTx" presStyleIdx="2" presStyleCnt="4">
        <dgm:presLayoutVars>
          <dgm:chMax val="0"/>
          <dgm:chPref val="0"/>
        </dgm:presLayoutVars>
      </dgm:prSet>
      <dgm:spPr/>
    </dgm:pt>
    <dgm:pt modelId="{8B40C2E5-D601-4E5B-984E-601CB781F586}" type="pres">
      <dgm:prSet presAssocID="{1B438D8A-3294-40FE-90DA-5146F96F854D}" presName="txSpace" presStyleCnt="0"/>
      <dgm:spPr/>
    </dgm:pt>
    <dgm:pt modelId="{8FB12627-4AEA-4459-94C4-30564C05AFDD}" type="pres">
      <dgm:prSet presAssocID="{1B438D8A-3294-40FE-90DA-5146F96F854D}" presName="desTx" presStyleLbl="revTx" presStyleIdx="3" presStyleCnt="4">
        <dgm:presLayoutVars/>
      </dgm:prSet>
      <dgm:spPr/>
    </dgm:pt>
  </dgm:ptLst>
  <dgm:cxnLst>
    <dgm:cxn modelId="{021E520A-4C8B-421F-B6AE-B317E33D1ECC}" srcId="{03BE346E-902E-4F3A-979C-4D8B496E0568}" destId="{B6C0ACD6-09C6-4041-8303-35383784826D}" srcOrd="3" destOrd="0" parTransId="{01921A64-09DC-44EE-BD62-93BFAB0693DD}" sibTransId="{1CCDA1BF-996D-4BB7-891D-54F8763B6B95}"/>
    <dgm:cxn modelId="{4B711017-BB72-4A68-A445-6C55C1F4FE03}" srcId="{63B4C9A5-A12B-4533-B721-5BC823A95D64}" destId="{1B438D8A-3294-40FE-90DA-5146F96F854D}" srcOrd="1" destOrd="0" parTransId="{BE87D5E1-7BF9-4237-89AB-BCC93A8909AF}" sibTransId="{233D9CF4-AACD-4997-B447-4C40A535F43F}"/>
    <dgm:cxn modelId="{B2761A19-94E1-4691-B1FB-243F3C6DBF6D}" srcId="{1B438D8A-3294-40FE-90DA-5146F96F854D}" destId="{329C7B70-AA2F-431F-90DA-8BC62E044DE1}" srcOrd="2" destOrd="0" parTransId="{844C5D07-AFFB-45A5-92EF-1B2A0EC5E09A}" sibTransId="{CDC86610-168C-4167-97A4-52850B881DBD}"/>
    <dgm:cxn modelId="{90A28319-F701-469D-845F-A332E442CA90}" srcId="{7549015A-EB16-4FAF-849C-9EF8183ED2C1}" destId="{8234FED6-8B02-4382-ADDD-38FB5601EB6E}" srcOrd="1" destOrd="0" parTransId="{DD458591-CDB2-4503-9539-CAB6CDFA97E9}" sibTransId="{010C079A-A455-48D8-98B4-BD0BD541B2E1}"/>
    <dgm:cxn modelId="{BD238B1C-A53B-423A-998C-B22B6416C149}" type="presOf" srcId="{514762A2-87E2-4A5F-8243-1FC3B2FAD465}" destId="{4F610949-B21E-4CBF-972E-3D560A347AAC}" srcOrd="0" destOrd="1" presId="urn:microsoft.com/office/officeart/2018/2/layout/IconLabelDescriptionList"/>
    <dgm:cxn modelId="{2CAD3439-2BC7-41F3-8EF1-219AA836961A}" type="presOf" srcId="{329C7B70-AA2F-431F-90DA-8BC62E044DE1}" destId="{8FB12627-4AEA-4459-94C4-30564C05AFDD}" srcOrd="0" destOrd="4" presId="urn:microsoft.com/office/officeart/2018/2/layout/IconLabelDescriptionList"/>
    <dgm:cxn modelId="{68A2965B-D209-4B55-A47E-FCD94EBE99B2}" srcId="{7549015A-EB16-4FAF-849C-9EF8183ED2C1}" destId="{A7935CA8-C174-4728-BCE5-1A73D90E96CA}" srcOrd="0" destOrd="0" parTransId="{EF35339E-A71A-45C1-BAFF-F7596B070964}" sibTransId="{660B0D60-A542-4A0D-9BB1-B9B87D3392C1}"/>
    <dgm:cxn modelId="{08AA1F5C-E271-42AB-9909-F7ECE800C9E1}" type="presOf" srcId="{63B4C9A5-A12B-4533-B721-5BC823A95D64}" destId="{F7A888D3-E812-46FB-9DBF-8AB18A9CA5BF}" srcOrd="0" destOrd="0" presId="urn:microsoft.com/office/officeart/2018/2/layout/IconLabelDescriptionList"/>
    <dgm:cxn modelId="{41B2C161-6E73-4049-92F4-510460F16713}" type="presOf" srcId="{4028889C-DBBB-4751-8B82-6F804930FFE9}" destId="{4F610949-B21E-4CBF-972E-3D560A347AAC}" srcOrd="0" destOrd="2" presId="urn:microsoft.com/office/officeart/2018/2/layout/IconLabelDescriptionList"/>
    <dgm:cxn modelId="{E90BE365-5865-4F24-AC1B-4C94644A4205}" type="presOf" srcId="{A7935CA8-C174-4728-BCE5-1A73D90E96CA}" destId="{8FB12627-4AEA-4459-94C4-30564C05AFDD}" srcOrd="0" destOrd="2" presId="urn:microsoft.com/office/officeart/2018/2/layout/IconLabelDescriptionList"/>
    <dgm:cxn modelId="{9626DA6C-DAE7-4599-9F7F-A0A71CE53476}" type="presOf" srcId="{71E8AAD5-9BE2-42EA-8ECE-BE6285D4793C}" destId="{8FB12627-4AEA-4459-94C4-30564C05AFDD}" srcOrd="0" destOrd="0" presId="urn:microsoft.com/office/officeart/2018/2/layout/IconLabelDescriptionList"/>
    <dgm:cxn modelId="{B4E2E554-B6D6-4575-93CD-9E818F3EB7AD}" type="presOf" srcId="{03BE346E-902E-4F3A-979C-4D8B496E0568}" destId="{067DF8D4-52BB-4761-993C-2208FA430902}" srcOrd="0" destOrd="0" presId="urn:microsoft.com/office/officeart/2018/2/layout/IconLabelDescriptionList"/>
    <dgm:cxn modelId="{40B12375-8D30-4563-B235-D152BBE820BE}" type="presOf" srcId="{7549015A-EB16-4FAF-849C-9EF8183ED2C1}" destId="{8FB12627-4AEA-4459-94C4-30564C05AFDD}" srcOrd="0" destOrd="1" presId="urn:microsoft.com/office/officeart/2018/2/layout/IconLabelDescriptionList"/>
    <dgm:cxn modelId="{47B07091-DF2C-4608-BED7-D59FC36D3C47}" type="presOf" srcId="{DEE46E7F-2780-4186-9B72-E1E33744418C}" destId="{4F610949-B21E-4CBF-972E-3D560A347AAC}" srcOrd="0" destOrd="0" presId="urn:microsoft.com/office/officeart/2018/2/layout/IconLabelDescriptionList"/>
    <dgm:cxn modelId="{1FF6BB91-B2EB-40D0-A086-8FFFE25C928E}" srcId="{03BE346E-902E-4F3A-979C-4D8B496E0568}" destId="{4028889C-DBBB-4751-8B82-6F804930FFE9}" srcOrd="2" destOrd="0" parTransId="{C3B7BC03-D06D-413E-8E12-F04EBE7BDAD3}" sibTransId="{953E3F84-0971-4104-9429-F7E83C5E9FCD}"/>
    <dgm:cxn modelId="{9FB3C89A-B4BB-47B3-A983-F5B392A826A4}" srcId="{03BE346E-902E-4F3A-979C-4D8B496E0568}" destId="{514762A2-87E2-4A5F-8243-1FC3B2FAD465}" srcOrd="1" destOrd="0" parTransId="{E1272A7C-187D-4FA3-AD03-0D8395D0AF5C}" sibTransId="{B7DA99D3-961F-42FB-8579-F96128BD00D8}"/>
    <dgm:cxn modelId="{FEA2CD9A-C228-4058-BEED-F298D887CAE5}" srcId="{1B438D8A-3294-40FE-90DA-5146F96F854D}" destId="{71E8AAD5-9BE2-42EA-8ECE-BE6285D4793C}" srcOrd="0" destOrd="0" parTransId="{1DFCA59C-AB41-4FB6-BA7A-B10E90794178}" sibTransId="{77DA7024-A222-4AD0-8354-080724FE2957}"/>
    <dgm:cxn modelId="{F6CBF3AC-6DD4-4F0F-8131-CF59C416B1F6}" type="presOf" srcId="{1B438D8A-3294-40FE-90DA-5146F96F854D}" destId="{82A1A172-B1DA-4E50-9B66-CE275F944CBD}" srcOrd="0" destOrd="0" presId="urn:microsoft.com/office/officeart/2018/2/layout/IconLabelDescriptionList"/>
    <dgm:cxn modelId="{7C09E5AE-5303-4604-B294-06B717D1E671}" srcId="{1B438D8A-3294-40FE-90DA-5146F96F854D}" destId="{7549015A-EB16-4FAF-849C-9EF8183ED2C1}" srcOrd="1" destOrd="0" parTransId="{4075354C-7E1B-49FE-8702-474647A4E284}" sibTransId="{70E4B50A-19E5-40E5-97CB-21C3C0C221D6}"/>
    <dgm:cxn modelId="{599737B4-B4FB-4834-A8DA-48E1500B5655}" srcId="{03BE346E-902E-4F3A-979C-4D8B496E0568}" destId="{DEE46E7F-2780-4186-9B72-E1E33744418C}" srcOrd="0" destOrd="0" parTransId="{F31F152A-C8B7-49FA-AEBA-DD1F6DE9C484}" sibTransId="{ADA53A4B-FF79-4145-8EC9-F128215B1244}"/>
    <dgm:cxn modelId="{689337C2-6D37-4170-A126-DE09E3A28B02}" type="presOf" srcId="{B6C0ACD6-09C6-4041-8303-35383784826D}" destId="{4F610949-B21E-4CBF-972E-3D560A347AAC}" srcOrd="0" destOrd="3" presId="urn:microsoft.com/office/officeart/2018/2/layout/IconLabelDescriptionList"/>
    <dgm:cxn modelId="{B30B11C5-EC68-4502-B879-6227D7DF0FB1}" type="presOf" srcId="{3E6099E1-EB80-487F-A6A6-19BC9FCA2FD3}" destId="{8FB12627-4AEA-4459-94C4-30564C05AFDD}" srcOrd="0" destOrd="5" presId="urn:microsoft.com/office/officeart/2018/2/layout/IconLabelDescriptionList"/>
    <dgm:cxn modelId="{B02350D9-4BD1-4C19-B798-8FF836741831}" srcId="{1B438D8A-3294-40FE-90DA-5146F96F854D}" destId="{3E6099E1-EB80-487F-A6A6-19BC9FCA2FD3}" srcOrd="3" destOrd="0" parTransId="{0CD101EB-822F-42C6-AB2C-EB48D68D089D}" sibTransId="{7076C201-07E4-46EB-9599-38BEB1EBE4F7}"/>
    <dgm:cxn modelId="{2852C9DF-8E35-48F7-8AF0-D065E7841F41}" type="presOf" srcId="{8234FED6-8B02-4382-ADDD-38FB5601EB6E}" destId="{8FB12627-4AEA-4459-94C4-30564C05AFDD}" srcOrd="0" destOrd="3" presId="urn:microsoft.com/office/officeart/2018/2/layout/IconLabelDescriptionList"/>
    <dgm:cxn modelId="{F77283E4-BF28-48FF-A6A0-7FE13D398163}" srcId="{63B4C9A5-A12B-4533-B721-5BC823A95D64}" destId="{03BE346E-902E-4F3A-979C-4D8B496E0568}" srcOrd="0" destOrd="0" parTransId="{2A611C1F-C50D-49EA-96E0-58202764B693}" sibTransId="{F390BBE0-E366-4E34-8861-3C749AAC5EF3}"/>
    <dgm:cxn modelId="{49BA652C-717E-4B17-BF16-3EEB6F0C6FF0}" type="presParOf" srcId="{F7A888D3-E812-46FB-9DBF-8AB18A9CA5BF}" destId="{326930FD-39C9-438F-85DF-49C026F549CF}" srcOrd="0" destOrd="0" presId="urn:microsoft.com/office/officeart/2018/2/layout/IconLabelDescriptionList"/>
    <dgm:cxn modelId="{D4671B2E-A906-42B4-A67F-A4577C457A77}" type="presParOf" srcId="{326930FD-39C9-438F-85DF-49C026F549CF}" destId="{C588A559-2198-4F4D-B679-EF5B525390DB}" srcOrd="0" destOrd="0" presId="urn:microsoft.com/office/officeart/2018/2/layout/IconLabelDescriptionList"/>
    <dgm:cxn modelId="{1C68FBA0-AC75-46C3-ACEB-C86B8A17D94E}" type="presParOf" srcId="{326930FD-39C9-438F-85DF-49C026F549CF}" destId="{1A0A0731-16CC-494A-9C04-1D2D7EF91E49}" srcOrd="1" destOrd="0" presId="urn:microsoft.com/office/officeart/2018/2/layout/IconLabelDescriptionList"/>
    <dgm:cxn modelId="{74C38973-BCFE-466D-8C59-9412925AD287}" type="presParOf" srcId="{326930FD-39C9-438F-85DF-49C026F549CF}" destId="{067DF8D4-52BB-4761-993C-2208FA430902}" srcOrd="2" destOrd="0" presId="urn:microsoft.com/office/officeart/2018/2/layout/IconLabelDescriptionList"/>
    <dgm:cxn modelId="{63171F13-51FB-4B78-A207-D6EBA37D2127}" type="presParOf" srcId="{326930FD-39C9-438F-85DF-49C026F549CF}" destId="{406ED97D-C9AC-418B-8B09-566DD6E9DE1A}" srcOrd="3" destOrd="0" presId="urn:microsoft.com/office/officeart/2018/2/layout/IconLabelDescriptionList"/>
    <dgm:cxn modelId="{A77CEBC9-9B62-4D9A-931F-2C6E79FA934B}" type="presParOf" srcId="{326930FD-39C9-438F-85DF-49C026F549CF}" destId="{4F610949-B21E-4CBF-972E-3D560A347AAC}" srcOrd="4" destOrd="0" presId="urn:microsoft.com/office/officeart/2018/2/layout/IconLabelDescriptionList"/>
    <dgm:cxn modelId="{2E11403B-EF13-494C-911B-88D960E72232}" type="presParOf" srcId="{F7A888D3-E812-46FB-9DBF-8AB18A9CA5BF}" destId="{F429DF6A-3092-4E6B-8A70-54AD2959322D}" srcOrd="1" destOrd="0" presId="urn:microsoft.com/office/officeart/2018/2/layout/IconLabelDescriptionList"/>
    <dgm:cxn modelId="{FD3A2C7F-B38F-4A73-8A43-CF7E996EE6A1}" type="presParOf" srcId="{F7A888D3-E812-46FB-9DBF-8AB18A9CA5BF}" destId="{F4C8B8A1-C67D-4FAC-94B7-90F9DDA4D34A}" srcOrd="2" destOrd="0" presId="urn:microsoft.com/office/officeart/2018/2/layout/IconLabelDescriptionList"/>
    <dgm:cxn modelId="{93AE856E-C767-4556-8B34-5D1B0453B8F3}" type="presParOf" srcId="{F4C8B8A1-C67D-4FAC-94B7-90F9DDA4D34A}" destId="{A96256E5-FA85-4053-A546-9A980CC073B5}" srcOrd="0" destOrd="0" presId="urn:microsoft.com/office/officeart/2018/2/layout/IconLabelDescriptionList"/>
    <dgm:cxn modelId="{75EB49F0-70E4-4F5B-AF69-618D9826669A}" type="presParOf" srcId="{F4C8B8A1-C67D-4FAC-94B7-90F9DDA4D34A}" destId="{6D597045-091D-479F-B568-28E70FDE1113}" srcOrd="1" destOrd="0" presId="urn:microsoft.com/office/officeart/2018/2/layout/IconLabelDescriptionList"/>
    <dgm:cxn modelId="{AF52AF2A-8740-4A72-942D-D7CF3521073D}" type="presParOf" srcId="{F4C8B8A1-C67D-4FAC-94B7-90F9DDA4D34A}" destId="{82A1A172-B1DA-4E50-9B66-CE275F944CBD}" srcOrd="2" destOrd="0" presId="urn:microsoft.com/office/officeart/2018/2/layout/IconLabelDescriptionList"/>
    <dgm:cxn modelId="{890E39E1-FFA0-4105-A620-BE0F633DD254}" type="presParOf" srcId="{F4C8B8A1-C67D-4FAC-94B7-90F9DDA4D34A}" destId="{8B40C2E5-D601-4E5B-984E-601CB781F586}" srcOrd="3" destOrd="0" presId="urn:microsoft.com/office/officeart/2018/2/layout/IconLabelDescriptionList"/>
    <dgm:cxn modelId="{3C6E1E73-A8B9-4A5B-BCCC-8356CA06CE1D}" type="presParOf" srcId="{F4C8B8A1-C67D-4FAC-94B7-90F9DDA4D34A}" destId="{8FB12627-4AEA-4459-94C4-30564C05AFDD}"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B05568-78FE-4DFC-A8C4-A1739A608A43}"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A6F197E7-E745-4313-8D00-5E7AE4A2E41F}">
      <dgm:prSet/>
      <dgm:spPr/>
      <dgm:t>
        <a:bodyPr/>
        <a:lstStyle/>
        <a:p>
          <a:r>
            <a:rPr lang="en-GB"/>
            <a:t>Judge</a:t>
          </a:r>
          <a:endParaRPr lang="en-US"/>
        </a:p>
      </dgm:t>
    </dgm:pt>
    <dgm:pt modelId="{5C4D9B01-729B-4C6F-91AD-9D63BD866187}" type="parTrans" cxnId="{04508CE0-5C89-4710-B7FD-7839914F7740}">
      <dgm:prSet/>
      <dgm:spPr/>
      <dgm:t>
        <a:bodyPr/>
        <a:lstStyle/>
        <a:p>
          <a:endParaRPr lang="en-US"/>
        </a:p>
      </dgm:t>
    </dgm:pt>
    <dgm:pt modelId="{530AED1C-9B89-4C75-9577-05D6E7A41852}" type="sibTrans" cxnId="{04508CE0-5C89-4710-B7FD-7839914F7740}">
      <dgm:prSet/>
      <dgm:spPr/>
      <dgm:t>
        <a:bodyPr/>
        <a:lstStyle/>
        <a:p>
          <a:endParaRPr lang="en-US"/>
        </a:p>
      </dgm:t>
    </dgm:pt>
    <dgm:pt modelId="{FFD51F5A-46A5-46C6-86A1-FBFA5754F5C8}">
      <dgm:prSet/>
      <dgm:spPr/>
      <dgm:t>
        <a:bodyPr/>
        <a:lstStyle/>
        <a:p>
          <a:r>
            <a:rPr lang="en-GB"/>
            <a:t>Clinician/Expert</a:t>
          </a:r>
          <a:endParaRPr lang="en-US"/>
        </a:p>
      </dgm:t>
    </dgm:pt>
    <dgm:pt modelId="{087F4FE0-776B-4ACF-8E02-9C958B7CA1E1}" type="parTrans" cxnId="{CB7CB62D-5EDF-475A-9EA9-8B7E7E0E331D}">
      <dgm:prSet/>
      <dgm:spPr/>
      <dgm:t>
        <a:bodyPr/>
        <a:lstStyle/>
        <a:p>
          <a:endParaRPr lang="en-US"/>
        </a:p>
      </dgm:t>
    </dgm:pt>
    <dgm:pt modelId="{83A3CE8C-E741-4135-AFEE-1851956FDB5F}" type="sibTrans" cxnId="{CB7CB62D-5EDF-475A-9EA9-8B7E7E0E331D}">
      <dgm:prSet/>
      <dgm:spPr/>
      <dgm:t>
        <a:bodyPr/>
        <a:lstStyle/>
        <a:p>
          <a:endParaRPr lang="en-US"/>
        </a:p>
      </dgm:t>
    </dgm:pt>
    <dgm:pt modelId="{D5DF86C5-62A1-4F44-86FF-B9515FC81B88}">
      <dgm:prSet/>
      <dgm:spPr/>
      <dgm:t>
        <a:bodyPr/>
        <a:lstStyle/>
        <a:p>
          <a:r>
            <a:rPr lang="en-GB"/>
            <a:t>Lawyer</a:t>
          </a:r>
          <a:endParaRPr lang="en-US"/>
        </a:p>
      </dgm:t>
    </dgm:pt>
    <dgm:pt modelId="{AA725655-7F95-4851-BB29-03175AD66B52}" type="parTrans" cxnId="{00D35D3B-8D42-49FB-9C6D-6F52C9D45C0C}">
      <dgm:prSet/>
      <dgm:spPr/>
      <dgm:t>
        <a:bodyPr/>
        <a:lstStyle/>
        <a:p>
          <a:endParaRPr lang="en-US"/>
        </a:p>
      </dgm:t>
    </dgm:pt>
    <dgm:pt modelId="{1A22B857-0026-4A26-98F6-8F8CFB7C600E}" type="sibTrans" cxnId="{00D35D3B-8D42-49FB-9C6D-6F52C9D45C0C}">
      <dgm:prSet/>
      <dgm:spPr/>
      <dgm:t>
        <a:bodyPr/>
        <a:lstStyle/>
        <a:p>
          <a:endParaRPr lang="en-US"/>
        </a:p>
      </dgm:t>
    </dgm:pt>
    <dgm:pt modelId="{2D278FF5-0154-4243-84E3-7617C78EC1F7}" type="pres">
      <dgm:prSet presAssocID="{3FB05568-78FE-4DFC-A8C4-A1739A608A43}" presName="diagram" presStyleCnt="0">
        <dgm:presLayoutVars>
          <dgm:chPref val="1"/>
          <dgm:dir/>
          <dgm:animOne val="branch"/>
          <dgm:animLvl val="lvl"/>
          <dgm:resizeHandles/>
        </dgm:presLayoutVars>
      </dgm:prSet>
      <dgm:spPr/>
    </dgm:pt>
    <dgm:pt modelId="{725E11F8-08C6-4B5A-8500-8931A9F30AD1}" type="pres">
      <dgm:prSet presAssocID="{A6F197E7-E745-4313-8D00-5E7AE4A2E41F}" presName="root" presStyleCnt="0"/>
      <dgm:spPr/>
    </dgm:pt>
    <dgm:pt modelId="{5DF8384B-4BEA-481B-B117-8D510394D3D3}" type="pres">
      <dgm:prSet presAssocID="{A6F197E7-E745-4313-8D00-5E7AE4A2E41F}" presName="rootComposite" presStyleCnt="0"/>
      <dgm:spPr/>
    </dgm:pt>
    <dgm:pt modelId="{C18D9BCA-A782-491A-A836-A1944C50A3F1}" type="pres">
      <dgm:prSet presAssocID="{A6F197E7-E745-4313-8D00-5E7AE4A2E41F}" presName="rootText" presStyleLbl="node1" presStyleIdx="0" presStyleCnt="3"/>
      <dgm:spPr/>
    </dgm:pt>
    <dgm:pt modelId="{456D4D80-ECE1-4D51-97D5-1C56F33DFF3B}" type="pres">
      <dgm:prSet presAssocID="{A6F197E7-E745-4313-8D00-5E7AE4A2E41F}" presName="rootConnector" presStyleLbl="node1" presStyleIdx="0" presStyleCnt="3"/>
      <dgm:spPr/>
    </dgm:pt>
    <dgm:pt modelId="{18A80A7B-72BB-4FCF-A6CD-70431803ADA4}" type="pres">
      <dgm:prSet presAssocID="{A6F197E7-E745-4313-8D00-5E7AE4A2E41F}" presName="childShape" presStyleCnt="0"/>
      <dgm:spPr/>
    </dgm:pt>
    <dgm:pt modelId="{6E0D0862-3CF6-4E13-9404-5AA589909776}" type="pres">
      <dgm:prSet presAssocID="{FFD51F5A-46A5-46C6-86A1-FBFA5754F5C8}" presName="root" presStyleCnt="0"/>
      <dgm:spPr/>
    </dgm:pt>
    <dgm:pt modelId="{BB2D5BE6-B89F-489D-90FA-0006A2656EE7}" type="pres">
      <dgm:prSet presAssocID="{FFD51F5A-46A5-46C6-86A1-FBFA5754F5C8}" presName="rootComposite" presStyleCnt="0"/>
      <dgm:spPr/>
    </dgm:pt>
    <dgm:pt modelId="{4EC07C1F-F6F5-49DA-88EB-EC780BB8A8CC}" type="pres">
      <dgm:prSet presAssocID="{FFD51F5A-46A5-46C6-86A1-FBFA5754F5C8}" presName="rootText" presStyleLbl="node1" presStyleIdx="1" presStyleCnt="3"/>
      <dgm:spPr/>
    </dgm:pt>
    <dgm:pt modelId="{B7421C6E-4BBF-49A0-AB84-891CF4BBD65A}" type="pres">
      <dgm:prSet presAssocID="{FFD51F5A-46A5-46C6-86A1-FBFA5754F5C8}" presName="rootConnector" presStyleLbl="node1" presStyleIdx="1" presStyleCnt="3"/>
      <dgm:spPr/>
    </dgm:pt>
    <dgm:pt modelId="{CF040EC1-A557-46C7-A013-BCEB5756B4B7}" type="pres">
      <dgm:prSet presAssocID="{FFD51F5A-46A5-46C6-86A1-FBFA5754F5C8}" presName="childShape" presStyleCnt="0"/>
      <dgm:spPr/>
    </dgm:pt>
    <dgm:pt modelId="{33885F91-21DD-4988-A826-F4220B10307F}" type="pres">
      <dgm:prSet presAssocID="{D5DF86C5-62A1-4F44-86FF-B9515FC81B88}" presName="root" presStyleCnt="0"/>
      <dgm:spPr/>
    </dgm:pt>
    <dgm:pt modelId="{BF699DB8-3FB3-4E0A-A00C-DE8DBAFDDA01}" type="pres">
      <dgm:prSet presAssocID="{D5DF86C5-62A1-4F44-86FF-B9515FC81B88}" presName="rootComposite" presStyleCnt="0"/>
      <dgm:spPr/>
    </dgm:pt>
    <dgm:pt modelId="{D066B36C-A720-49AF-B06C-AFDF8E8D2BAC}" type="pres">
      <dgm:prSet presAssocID="{D5DF86C5-62A1-4F44-86FF-B9515FC81B88}" presName="rootText" presStyleLbl="node1" presStyleIdx="2" presStyleCnt="3"/>
      <dgm:spPr/>
    </dgm:pt>
    <dgm:pt modelId="{C15B4A19-F4E4-4E00-A400-71BA5B15D6BA}" type="pres">
      <dgm:prSet presAssocID="{D5DF86C5-62A1-4F44-86FF-B9515FC81B88}" presName="rootConnector" presStyleLbl="node1" presStyleIdx="2" presStyleCnt="3"/>
      <dgm:spPr/>
    </dgm:pt>
    <dgm:pt modelId="{E223A471-6E0A-470E-8C3A-6B04DADB3C53}" type="pres">
      <dgm:prSet presAssocID="{D5DF86C5-62A1-4F44-86FF-B9515FC81B88}" presName="childShape" presStyleCnt="0"/>
      <dgm:spPr/>
    </dgm:pt>
  </dgm:ptLst>
  <dgm:cxnLst>
    <dgm:cxn modelId="{6E01E318-7552-4B23-ADA2-6C20AA9C2A49}" type="presOf" srcId="{3FB05568-78FE-4DFC-A8C4-A1739A608A43}" destId="{2D278FF5-0154-4243-84E3-7617C78EC1F7}" srcOrd="0" destOrd="0" presId="urn:microsoft.com/office/officeart/2005/8/layout/hierarchy3"/>
    <dgm:cxn modelId="{478EA522-8D89-43C5-972D-68E7A1904BFF}" type="presOf" srcId="{FFD51F5A-46A5-46C6-86A1-FBFA5754F5C8}" destId="{4EC07C1F-F6F5-49DA-88EB-EC780BB8A8CC}" srcOrd="0" destOrd="0" presId="urn:microsoft.com/office/officeart/2005/8/layout/hierarchy3"/>
    <dgm:cxn modelId="{CB7CB62D-5EDF-475A-9EA9-8B7E7E0E331D}" srcId="{3FB05568-78FE-4DFC-A8C4-A1739A608A43}" destId="{FFD51F5A-46A5-46C6-86A1-FBFA5754F5C8}" srcOrd="1" destOrd="0" parTransId="{087F4FE0-776B-4ACF-8E02-9C958B7CA1E1}" sibTransId="{83A3CE8C-E741-4135-AFEE-1851956FDB5F}"/>
    <dgm:cxn modelId="{B2F4E438-FFCA-4248-BBE5-EB89EB87346A}" type="presOf" srcId="{A6F197E7-E745-4313-8D00-5E7AE4A2E41F}" destId="{C18D9BCA-A782-491A-A836-A1944C50A3F1}" srcOrd="0" destOrd="0" presId="urn:microsoft.com/office/officeart/2005/8/layout/hierarchy3"/>
    <dgm:cxn modelId="{00D35D3B-8D42-49FB-9C6D-6F52C9D45C0C}" srcId="{3FB05568-78FE-4DFC-A8C4-A1739A608A43}" destId="{D5DF86C5-62A1-4F44-86FF-B9515FC81B88}" srcOrd="2" destOrd="0" parTransId="{AA725655-7F95-4851-BB29-03175AD66B52}" sibTransId="{1A22B857-0026-4A26-98F6-8F8CFB7C600E}"/>
    <dgm:cxn modelId="{E0F2EB78-8E98-4FD2-A0E9-3486A8268FBD}" type="presOf" srcId="{D5DF86C5-62A1-4F44-86FF-B9515FC81B88}" destId="{C15B4A19-F4E4-4E00-A400-71BA5B15D6BA}" srcOrd="1" destOrd="0" presId="urn:microsoft.com/office/officeart/2005/8/layout/hierarchy3"/>
    <dgm:cxn modelId="{533DE1A0-A29A-49FB-90E5-8E1AF5754043}" type="presOf" srcId="{D5DF86C5-62A1-4F44-86FF-B9515FC81B88}" destId="{D066B36C-A720-49AF-B06C-AFDF8E8D2BAC}" srcOrd="0" destOrd="0" presId="urn:microsoft.com/office/officeart/2005/8/layout/hierarchy3"/>
    <dgm:cxn modelId="{04508CE0-5C89-4710-B7FD-7839914F7740}" srcId="{3FB05568-78FE-4DFC-A8C4-A1739A608A43}" destId="{A6F197E7-E745-4313-8D00-5E7AE4A2E41F}" srcOrd="0" destOrd="0" parTransId="{5C4D9B01-729B-4C6F-91AD-9D63BD866187}" sibTransId="{530AED1C-9B89-4C75-9577-05D6E7A41852}"/>
    <dgm:cxn modelId="{7B939CE3-3416-488E-8EE9-5EE5F286FD99}" type="presOf" srcId="{FFD51F5A-46A5-46C6-86A1-FBFA5754F5C8}" destId="{B7421C6E-4BBF-49A0-AB84-891CF4BBD65A}" srcOrd="1" destOrd="0" presId="urn:microsoft.com/office/officeart/2005/8/layout/hierarchy3"/>
    <dgm:cxn modelId="{681A2AF1-EBBF-49F2-9717-FE85412CBE71}" type="presOf" srcId="{A6F197E7-E745-4313-8D00-5E7AE4A2E41F}" destId="{456D4D80-ECE1-4D51-97D5-1C56F33DFF3B}" srcOrd="1" destOrd="0" presId="urn:microsoft.com/office/officeart/2005/8/layout/hierarchy3"/>
    <dgm:cxn modelId="{ECEAD1A0-3697-41A1-B883-95C744F21D10}" type="presParOf" srcId="{2D278FF5-0154-4243-84E3-7617C78EC1F7}" destId="{725E11F8-08C6-4B5A-8500-8931A9F30AD1}" srcOrd="0" destOrd="0" presId="urn:microsoft.com/office/officeart/2005/8/layout/hierarchy3"/>
    <dgm:cxn modelId="{CFFBBA2B-A261-4B83-A021-FE247FC9C0A5}" type="presParOf" srcId="{725E11F8-08C6-4B5A-8500-8931A9F30AD1}" destId="{5DF8384B-4BEA-481B-B117-8D510394D3D3}" srcOrd="0" destOrd="0" presId="urn:microsoft.com/office/officeart/2005/8/layout/hierarchy3"/>
    <dgm:cxn modelId="{0A8AEE8A-9DEA-4244-83BC-2A5AD75A585E}" type="presParOf" srcId="{5DF8384B-4BEA-481B-B117-8D510394D3D3}" destId="{C18D9BCA-A782-491A-A836-A1944C50A3F1}" srcOrd="0" destOrd="0" presId="urn:microsoft.com/office/officeart/2005/8/layout/hierarchy3"/>
    <dgm:cxn modelId="{532C8D41-E29C-4EAE-A1E7-BFEA24EED903}" type="presParOf" srcId="{5DF8384B-4BEA-481B-B117-8D510394D3D3}" destId="{456D4D80-ECE1-4D51-97D5-1C56F33DFF3B}" srcOrd="1" destOrd="0" presId="urn:microsoft.com/office/officeart/2005/8/layout/hierarchy3"/>
    <dgm:cxn modelId="{9B59B28B-CBEB-4012-A242-8E0E7F72333C}" type="presParOf" srcId="{725E11F8-08C6-4B5A-8500-8931A9F30AD1}" destId="{18A80A7B-72BB-4FCF-A6CD-70431803ADA4}" srcOrd="1" destOrd="0" presId="urn:microsoft.com/office/officeart/2005/8/layout/hierarchy3"/>
    <dgm:cxn modelId="{C81599F0-91F0-44F0-82FC-A1EA82660B58}" type="presParOf" srcId="{2D278FF5-0154-4243-84E3-7617C78EC1F7}" destId="{6E0D0862-3CF6-4E13-9404-5AA589909776}" srcOrd="1" destOrd="0" presId="urn:microsoft.com/office/officeart/2005/8/layout/hierarchy3"/>
    <dgm:cxn modelId="{EF82B94F-495E-4337-8A97-469A6FC71A5C}" type="presParOf" srcId="{6E0D0862-3CF6-4E13-9404-5AA589909776}" destId="{BB2D5BE6-B89F-489D-90FA-0006A2656EE7}" srcOrd="0" destOrd="0" presId="urn:microsoft.com/office/officeart/2005/8/layout/hierarchy3"/>
    <dgm:cxn modelId="{C2166151-6E29-47F5-8013-3A0233BBB04C}" type="presParOf" srcId="{BB2D5BE6-B89F-489D-90FA-0006A2656EE7}" destId="{4EC07C1F-F6F5-49DA-88EB-EC780BB8A8CC}" srcOrd="0" destOrd="0" presId="urn:microsoft.com/office/officeart/2005/8/layout/hierarchy3"/>
    <dgm:cxn modelId="{2BD27D81-A7A0-408B-AC8F-22E369309E36}" type="presParOf" srcId="{BB2D5BE6-B89F-489D-90FA-0006A2656EE7}" destId="{B7421C6E-4BBF-49A0-AB84-891CF4BBD65A}" srcOrd="1" destOrd="0" presId="urn:microsoft.com/office/officeart/2005/8/layout/hierarchy3"/>
    <dgm:cxn modelId="{34CCE2D2-59FD-4A3B-AECA-E5FD4CCE9891}" type="presParOf" srcId="{6E0D0862-3CF6-4E13-9404-5AA589909776}" destId="{CF040EC1-A557-46C7-A013-BCEB5756B4B7}" srcOrd="1" destOrd="0" presId="urn:microsoft.com/office/officeart/2005/8/layout/hierarchy3"/>
    <dgm:cxn modelId="{9DA5E345-8161-4D94-8AE5-3BD83BEEB0EC}" type="presParOf" srcId="{2D278FF5-0154-4243-84E3-7617C78EC1F7}" destId="{33885F91-21DD-4988-A826-F4220B10307F}" srcOrd="2" destOrd="0" presId="urn:microsoft.com/office/officeart/2005/8/layout/hierarchy3"/>
    <dgm:cxn modelId="{F695456F-AAE0-4D82-927F-A3C6477EE243}" type="presParOf" srcId="{33885F91-21DD-4988-A826-F4220B10307F}" destId="{BF699DB8-3FB3-4E0A-A00C-DE8DBAFDDA01}" srcOrd="0" destOrd="0" presId="urn:microsoft.com/office/officeart/2005/8/layout/hierarchy3"/>
    <dgm:cxn modelId="{639EB16A-981B-4A9A-9C67-7AEA2F6E14A1}" type="presParOf" srcId="{BF699DB8-3FB3-4E0A-A00C-DE8DBAFDDA01}" destId="{D066B36C-A720-49AF-B06C-AFDF8E8D2BAC}" srcOrd="0" destOrd="0" presId="urn:microsoft.com/office/officeart/2005/8/layout/hierarchy3"/>
    <dgm:cxn modelId="{CB29C272-07B4-4009-A579-674BEEEF5877}" type="presParOf" srcId="{BF699DB8-3FB3-4E0A-A00C-DE8DBAFDDA01}" destId="{C15B4A19-F4E4-4E00-A400-71BA5B15D6BA}" srcOrd="1" destOrd="0" presId="urn:microsoft.com/office/officeart/2005/8/layout/hierarchy3"/>
    <dgm:cxn modelId="{CF01C991-0F1C-4501-8F3D-2BFE88365D6D}" type="presParOf" srcId="{33885F91-21DD-4988-A826-F4220B10307F}" destId="{E223A471-6E0A-470E-8C3A-6B04DADB3C5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88A559-2198-4F4D-B679-EF5B525390DB}">
      <dsp:nvSpPr>
        <dsp:cNvPr id="0" name=""/>
        <dsp:cNvSpPr/>
      </dsp:nvSpPr>
      <dsp:spPr>
        <a:xfrm>
          <a:off x="559800" y="70349"/>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7DF8D4-52BB-4761-993C-2208FA430902}">
      <dsp:nvSpPr>
        <dsp:cNvPr id="0" name=""/>
        <dsp:cNvSpPr/>
      </dsp:nvSpPr>
      <dsp:spPr>
        <a:xfrm>
          <a:off x="559800" y="1763406"/>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defRPr b="1"/>
          </a:pPr>
          <a:r>
            <a:rPr lang="en-GB" sz="3600" kern="1200"/>
            <a:t>The treating clinician</a:t>
          </a:r>
          <a:endParaRPr lang="en-US" sz="3600" kern="1200"/>
        </a:p>
      </dsp:txBody>
      <dsp:txXfrm>
        <a:off x="559800" y="1763406"/>
        <a:ext cx="4320000" cy="648000"/>
      </dsp:txXfrm>
    </dsp:sp>
    <dsp:sp modelId="{4F610949-B21E-4CBF-972E-3D560A347AAC}">
      <dsp:nvSpPr>
        <dsp:cNvPr id="0" name=""/>
        <dsp:cNvSpPr/>
      </dsp:nvSpPr>
      <dsp:spPr>
        <a:xfrm>
          <a:off x="559800" y="2495619"/>
          <a:ext cx="4320000" cy="178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GB" sz="1700" kern="1200"/>
            <a:t>Duty to patient</a:t>
          </a:r>
          <a:endParaRPr lang="en-US" sz="1700" kern="1200"/>
        </a:p>
        <a:p>
          <a:pPr marL="0" lvl="0" indent="0" algn="l" defTabSz="755650">
            <a:lnSpc>
              <a:spcPct val="90000"/>
            </a:lnSpc>
            <a:spcBef>
              <a:spcPct val="0"/>
            </a:spcBef>
            <a:spcAft>
              <a:spcPct val="35000"/>
            </a:spcAft>
            <a:buNone/>
          </a:pPr>
          <a:r>
            <a:rPr lang="en-GB" sz="1700" kern="1200"/>
            <a:t>Relevance of clinical guidance</a:t>
          </a:r>
          <a:endParaRPr lang="en-US" sz="1700" kern="1200"/>
        </a:p>
        <a:p>
          <a:pPr marL="0" lvl="0" indent="0" algn="l" defTabSz="755650">
            <a:lnSpc>
              <a:spcPct val="90000"/>
            </a:lnSpc>
            <a:spcBef>
              <a:spcPct val="0"/>
            </a:spcBef>
            <a:spcAft>
              <a:spcPct val="35000"/>
            </a:spcAft>
            <a:buNone/>
          </a:pPr>
          <a:r>
            <a:rPr lang="en-GB" sz="1700" kern="1200"/>
            <a:t>Availability of information</a:t>
          </a:r>
          <a:endParaRPr lang="en-US" sz="1700" kern="1200"/>
        </a:p>
        <a:p>
          <a:pPr marL="0" lvl="0" indent="0" algn="l" defTabSz="755650">
            <a:lnSpc>
              <a:spcPct val="90000"/>
            </a:lnSpc>
            <a:spcBef>
              <a:spcPct val="0"/>
            </a:spcBef>
            <a:spcAft>
              <a:spcPct val="35000"/>
            </a:spcAft>
            <a:buNone/>
          </a:pPr>
          <a:r>
            <a:rPr lang="en-GB" sz="1700" kern="1200"/>
            <a:t>Pressures of time and circumstance</a:t>
          </a:r>
          <a:endParaRPr lang="en-US" sz="1700" kern="1200"/>
        </a:p>
      </dsp:txBody>
      <dsp:txXfrm>
        <a:off x="559800" y="2495619"/>
        <a:ext cx="4320000" cy="1785369"/>
      </dsp:txXfrm>
    </dsp:sp>
    <dsp:sp modelId="{A96256E5-FA85-4053-A546-9A980CC073B5}">
      <dsp:nvSpPr>
        <dsp:cNvPr id="0" name=""/>
        <dsp:cNvSpPr/>
      </dsp:nvSpPr>
      <dsp:spPr>
        <a:xfrm>
          <a:off x="5635800" y="70349"/>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A1A172-B1DA-4E50-9B66-CE275F944CBD}">
      <dsp:nvSpPr>
        <dsp:cNvPr id="0" name=""/>
        <dsp:cNvSpPr/>
      </dsp:nvSpPr>
      <dsp:spPr>
        <a:xfrm>
          <a:off x="5635800" y="1763406"/>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defRPr b="1"/>
          </a:pPr>
          <a:r>
            <a:rPr lang="en-GB" sz="3600" kern="1200"/>
            <a:t>The Part 25 expert</a:t>
          </a:r>
          <a:endParaRPr lang="en-US" sz="3600" kern="1200"/>
        </a:p>
      </dsp:txBody>
      <dsp:txXfrm>
        <a:off x="5635800" y="1763406"/>
        <a:ext cx="4320000" cy="648000"/>
      </dsp:txXfrm>
    </dsp:sp>
    <dsp:sp modelId="{8FB12627-4AEA-4459-94C4-30564C05AFDD}">
      <dsp:nvSpPr>
        <dsp:cNvPr id="0" name=""/>
        <dsp:cNvSpPr/>
      </dsp:nvSpPr>
      <dsp:spPr>
        <a:xfrm>
          <a:off x="5635800" y="2495619"/>
          <a:ext cx="4320000" cy="178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GB" sz="1700" kern="1200"/>
            <a:t>Duty to the Court</a:t>
          </a:r>
          <a:endParaRPr lang="en-US" sz="1700" kern="1200"/>
        </a:p>
        <a:p>
          <a:pPr marL="0" lvl="0" indent="0" algn="l" defTabSz="755650">
            <a:lnSpc>
              <a:spcPct val="90000"/>
            </a:lnSpc>
            <a:spcBef>
              <a:spcPct val="0"/>
            </a:spcBef>
            <a:spcAft>
              <a:spcPct val="35000"/>
            </a:spcAft>
            <a:buNone/>
          </a:pPr>
          <a:r>
            <a:rPr lang="en-GB" sz="1700" kern="1200"/>
            <a:t>Relevance of Part 25 and expert guidance</a:t>
          </a:r>
          <a:endParaRPr lang="en-US" sz="1700" kern="1200"/>
        </a:p>
        <a:p>
          <a:pPr marL="171450" lvl="1" indent="-171450" algn="l" defTabSz="755650">
            <a:lnSpc>
              <a:spcPct val="90000"/>
            </a:lnSpc>
            <a:spcBef>
              <a:spcPct val="0"/>
            </a:spcBef>
            <a:spcAft>
              <a:spcPct val="15000"/>
            </a:spcAft>
            <a:buChar char="•"/>
          </a:pPr>
          <a:r>
            <a:rPr lang="en-GB" sz="1700" kern="1200"/>
            <a:t>Training</a:t>
          </a:r>
          <a:endParaRPr lang="en-US" sz="1700" kern="1200"/>
        </a:p>
        <a:p>
          <a:pPr marL="171450" lvl="1" indent="-171450" algn="l" defTabSz="755650">
            <a:lnSpc>
              <a:spcPct val="90000"/>
            </a:lnSpc>
            <a:spcBef>
              <a:spcPct val="0"/>
            </a:spcBef>
            <a:spcAft>
              <a:spcPct val="15000"/>
            </a:spcAft>
            <a:buChar char="•"/>
          </a:pPr>
          <a:r>
            <a:rPr lang="en-GB" sz="1700" kern="1200"/>
            <a:t>Adherence to Codes</a:t>
          </a:r>
          <a:endParaRPr lang="en-US" sz="1700" kern="1200"/>
        </a:p>
        <a:p>
          <a:pPr marL="0" lvl="0" indent="0" algn="l" defTabSz="755650">
            <a:lnSpc>
              <a:spcPct val="90000"/>
            </a:lnSpc>
            <a:spcBef>
              <a:spcPct val="0"/>
            </a:spcBef>
            <a:spcAft>
              <a:spcPct val="35000"/>
            </a:spcAft>
            <a:buNone/>
          </a:pPr>
          <a:r>
            <a:rPr lang="en-GB" sz="1700" kern="1200"/>
            <a:t>Evidence</a:t>
          </a:r>
          <a:endParaRPr lang="en-US" sz="1700" kern="1200"/>
        </a:p>
        <a:p>
          <a:pPr marL="0" lvl="0" indent="0" algn="l" defTabSz="755650">
            <a:lnSpc>
              <a:spcPct val="90000"/>
            </a:lnSpc>
            <a:spcBef>
              <a:spcPct val="0"/>
            </a:spcBef>
            <a:spcAft>
              <a:spcPct val="35000"/>
            </a:spcAft>
            <a:buNone/>
          </a:pPr>
          <a:r>
            <a:rPr lang="en-GB" sz="1700" kern="1200"/>
            <a:t>Leisure</a:t>
          </a:r>
          <a:endParaRPr lang="en-US" sz="1700" kern="1200"/>
        </a:p>
      </dsp:txBody>
      <dsp:txXfrm>
        <a:off x="5635800" y="2495619"/>
        <a:ext cx="4320000" cy="1785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D9BCA-A782-491A-A836-A1944C50A3F1}">
      <dsp:nvSpPr>
        <dsp:cNvPr id="0" name=""/>
        <dsp:cNvSpPr/>
      </dsp:nvSpPr>
      <dsp:spPr>
        <a:xfrm>
          <a:off x="1333" y="1316033"/>
          <a:ext cx="3121474" cy="15607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en-GB" sz="3500" kern="1200"/>
            <a:t>Judge</a:t>
          </a:r>
          <a:endParaRPr lang="en-US" sz="3500" kern="1200"/>
        </a:p>
      </dsp:txBody>
      <dsp:txXfrm>
        <a:off x="47045" y="1361745"/>
        <a:ext cx="3030050" cy="1469313"/>
      </dsp:txXfrm>
    </dsp:sp>
    <dsp:sp modelId="{4EC07C1F-F6F5-49DA-88EB-EC780BB8A8CC}">
      <dsp:nvSpPr>
        <dsp:cNvPr id="0" name=""/>
        <dsp:cNvSpPr/>
      </dsp:nvSpPr>
      <dsp:spPr>
        <a:xfrm>
          <a:off x="3903177" y="1316033"/>
          <a:ext cx="3121474" cy="15607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en-GB" sz="3500" kern="1200"/>
            <a:t>Clinician/Expert</a:t>
          </a:r>
          <a:endParaRPr lang="en-US" sz="3500" kern="1200"/>
        </a:p>
      </dsp:txBody>
      <dsp:txXfrm>
        <a:off x="3948889" y="1361745"/>
        <a:ext cx="3030050" cy="1469313"/>
      </dsp:txXfrm>
    </dsp:sp>
    <dsp:sp modelId="{D066B36C-A720-49AF-B06C-AFDF8E8D2BAC}">
      <dsp:nvSpPr>
        <dsp:cNvPr id="0" name=""/>
        <dsp:cNvSpPr/>
      </dsp:nvSpPr>
      <dsp:spPr>
        <a:xfrm>
          <a:off x="7805020" y="1316033"/>
          <a:ext cx="3121474" cy="15607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en-GB" sz="3500" kern="1200"/>
            <a:t>Lawyer</a:t>
          </a:r>
          <a:endParaRPr lang="en-US" sz="3500" kern="1200"/>
        </a:p>
      </dsp:txBody>
      <dsp:txXfrm>
        <a:off x="7850732" y="1361745"/>
        <a:ext cx="3030050" cy="146931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516C1-6F4A-8F87-D216-A242B8D0E8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D80C29-F6D5-8F9A-9F58-6C80EA4B06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07D05E8-720D-26E3-9DBB-3F34273A1028}"/>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9D808C74-72B9-419E-CCFB-8A269464F2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FAD3CF-9B70-90DA-B0E6-445BEB5A2DF2}"/>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1592648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2E278-C956-5F31-CD58-59311C1FE62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254B14-0900-A530-5E34-6D8C03E5CD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9CC560-B681-7A2A-ADC3-F5E3E7F7A5FC}"/>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9BCDCFFC-B8A1-D00A-7D84-FA816BE487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95B854-3BEC-196A-A1BC-F0AFE7C2DFA8}"/>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3697646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E10CD7-9ADD-E738-1CA8-4CB8A43608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52F6B1-6C22-EA7E-6457-A4A7C88147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6C68C4-52CE-1991-2B53-D04D3AA40B77}"/>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47CBB0E0-767A-B97A-6ADB-305ABB62DB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967F7B-0377-4829-2DB1-71EC09A95A9D}"/>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4800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711C6-920D-7B2F-70FF-BE197F5CA5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4FFD3A-9455-3DF7-5A7B-F947BECFC8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F9F002-82D6-FDB9-53D3-50EC2016E8D6}"/>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8FC536A4-43B8-6EE2-C848-ADF3BC460D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B0084-7715-02BC-31E3-AEE684D39317}"/>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415531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7403D-A4B9-5D2A-6997-68D68B8BC9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05F718-452F-F13B-D567-E161933246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1C0F58-88B8-2379-67DB-1573D2027CB5}"/>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9D20BB99-B5B4-B23B-BFFC-01805BC725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C6A12B-27F1-9096-D364-C56C1B7ACC2A}"/>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314032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8FD21-373D-8DCB-6A9E-ECE16E195B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26A7F1-CEBC-3F02-69E8-234610B76E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7ABDADF-B92D-BCEF-2551-774F8BB78D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596E77-7B8C-B62B-6D34-CC84FF37F1F1}"/>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6" name="Footer Placeholder 5">
            <a:extLst>
              <a:ext uri="{FF2B5EF4-FFF2-40B4-BE49-F238E27FC236}">
                <a16:creationId xmlns:a16="http://schemas.microsoft.com/office/drawing/2014/main" id="{7ABE6960-3309-5A62-CDB8-E870DF47E6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30BC51-C750-49FA-450F-860E3716FFFC}"/>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133739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01EB4-29FA-57DF-FE04-7344F411EF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A08426-9B46-A7B3-C831-07E42E9DBB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B24565-DD50-CB72-C894-2402D68B10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CD5776D-D097-DE2E-CA86-590A803CFF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7D872D-814E-3319-E08D-EADE25894A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2DDEA6-05AE-5BE8-40F7-67A860063FF4}"/>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8" name="Footer Placeholder 7">
            <a:extLst>
              <a:ext uri="{FF2B5EF4-FFF2-40B4-BE49-F238E27FC236}">
                <a16:creationId xmlns:a16="http://schemas.microsoft.com/office/drawing/2014/main" id="{B36726A2-BF70-B051-3C32-CD570757D2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B3F5E6-03CF-2983-7966-9FEB723B45C8}"/>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2850341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935CA-D102-8B83-593A-017642322E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DA8008-9F6E-FAEA-244B-9B1284DD9433}"/>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4" name="Footer Placeholder 3">
            <a:extLst>
              <a:ext uri="{FF2B5EF4-FFF2-40B4-BE49-F238E27FC236}">
                <a16:creationId xmlns:a16="http://schemas.microsoft.com/office/drawing/2014/main" id="{83738157-9654-8983-F0BB-2D570C295B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01C51AC-BAA5-CD2A-4A1E-414EFBE11EEE}"/>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248195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504903-4012-7A8C-8952-697F79F3791D}"/>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3" name="Footer Placeholder 2">
            <a:extLst>
              <a:ext uri="{FF2B5EF4-FFF2-40B4-BE49-F238E27FC236}">
                <a16:creationId xmlns:a16="http://schemas.microsoft.com/office/drawing/2014/main" id="{973C0D50-91D4-7029-B283-14080C8B8F3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872E107-59AE-33A9-256E-5CFFA07C8635}"/>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255094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494D-DCE9-5504-C2C6-EE3F5C3F1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1FB0895-1885-B0DF-36E1-A5FBBB47AB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D7B119-57BA-F807-EB83-D0A9B0D1E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0929B0-491A-7114-7A48-ED51759B8AFC}"/>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6" name="Footer Placeholder 5">
            <a:extLst>
              <a:ext uri="{FF2B5EF4-FFF2-40B4-BE49-F238E27FC236}">
                <a16:creationId xmlns:a16="http://schemas.microsoft.com/office/drawing/2014/main" id="{D1CBDE82-721F-06A3-6413-92FC36682F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B9D45D-446E-C4AB-7C78-2F44BCC2B11A}"/>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277356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80606-A316-621C-E428-8A6BC61083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072870-0DDA-3923-6641-149538DDCB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BB0339-E2F3-2B21-8DB0-BC2E23102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688578-44B6-7D67-DF57-AE2EAACDB510}"/>
              </a:ext>
            </a:extLst>
          </p:cNvPr>
          <p:cNvSpPr>
            <a:spLocks noGrp="1"/>
          </p:cNvSpPr>
          <p:nvPr>
            <p:ph type="dt" sz="half" idx="10"/>
          </p:nvPr>
        </p:nvSpPr>
        <p:spPr/>
        <p:txBody>
          <a:bodyPr/>
          <a:lstStyle/>
          <a:p>
            <a:fld id="{3781E759-66E8-4DF6-8CCC-2FAA15342599}" type="datetimeFigureOut">
              <a:rPr lang="en-GB" smtClean="0"/>
              <a:t>10/10/2022</a:t>
            </a:fld>
            <a:endParaRPr lang="en-GB"/>
          </a:p>
        </p:txBody>
      </p:sp>
      <p:sp>
        <p:nvSpPr>
          <p:cNvPr id="6" name="Footer Placeholder 5">
            <a:extLst>
              <a:ext uri="{FF2B5EF4-FFF2-40B4-BE49-F238E27FC236}">
                <a16:creationId xmlns:a16="http://schemas.microsoft.com/office/drawing/2014/main" id="{62DB8B92-3EF7-1ECC-EBF8-018D1D1876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5B8346-02DC-F5E8-B482-0593192132DC}"/>
              </a:ext>
            </a:extLst>
          </p:cNvPr>
          <p:cNvSpPr>
            <a:spLocks noGrp="1"/>
          </p:cNvSpPr>
          <p:nvPr>
            <p:ph type="sldNum" sz="quarter" idx="12"/>
          </p:nvPr>
        </p:nvSpPr>
        <p:spPr/>
        <p:txBody>
          <a:bodyPr/>
          <a:lstStyle/>
          <a:p>
            <a:fld id="{4BA4C430-1B5A-440F-BE24-CC15170C0DE3}" type="slidenum">
              <a:rPr lang="en-GB" smtClean="0"/>
              <a:t>‹#›</a:t>
            </a:fld>
            <a:endParaRPr lang="en-GB"/>
          </a:p>
        </p:txBody>
      </p:sp>
    </p:spTree>
    <p:extLst>
      <p:ext uri="{BB962C8B-B14F-4D97-AF65-F5344CB8AC3E}">
        <p14:creationId xmlns:p14="http://schemas.microsoft.com/office/powerpoint/2010/main" val="35604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668669-E60D-9432-4948-B4DFD192A6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37DD72-E6B8-3086-8653-589F32741D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80A4DD-4EA5-7899-D9EF-5A81C2E41B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1E759-66E8-4DF6-8CCC-2FAA15342599}" type="datetimeFigureOut">
              <a:rPr lang="en-GB" smtClean="0"/>
              <a:t>10/10/2022</a:t>
            </a:fld>
            <a:endParaRPr lang="en-GB"/>
          </a:p>
        </p:txBody>
      </p:sp>
      <p:sp>
        <p:nvSpPr>
          <p:cNvPr id="5" name="Footer Placeholder 4">
            <a:extLst>
              <a:ext uri="{FF2B5EF4-FFF2-40B4-BE49-F238E27FC236}">
                <a16:creationId xmlns:a16="http://schemas.microsoft.com/office/drawing/2014/main" id="{99B8C20A-740B-F4BE-2DCF-A3BBAC9E8E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62C997C-AE6B-7FF8-E094-A0E4D5BE55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4C430-1B5A-440F-BE24-CC15170C0DE3}" type="slidenum">
              <a:rPr lang="en-GB" smtClean="0"/>
              <a:t>‹#›</a:t>
            </a:fld>
            <a:endParaRPr lang="en-GB"/>
          </a:p>
        </p:txBody>
      </p:sp>
    </p:spTree>
    <p:extLst>
      <p:ext uri="{BB962C8B-B14F-4D97-AF65-F5344CB8AC3E}">
        <p14:creationId xmlns:p14="http://schemas.microsoft.com/office/powerpoint/2010/main" val="3371250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hyperlink" Target="https://www.bailii.org/ew/cases/EWHC/Fam/2019/388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11075-6978-F9DE-1A63-B25034C898E2}"/>
              </a:ext>
            </a:extLst>
          </p:cNvPr>
          <p:cNvSpPr>
            <a:spLocks noGrp="1"/>
          </p:cNvSpPr>
          <p:nvPr>
            <p:ph type="ctrTitle"/>
          </p:nvPr>
        </p:nvSpPr>
        <p:spPr>
          <a:xfrm>
            <a:off x="2362200" y="3079538"/>
            <a:ext cx="7467600" cy="2325170"/>
          </a:xfrm>
        </p:spPr>
        <p:txBody>
          <a:bodyPr anchor="ctr">
            <a:normAutofit/>
          </a:bodyPr>
          <a:lstStyle/>
          <a:p>
            <a:br>
              <a:rPr lang="en-GB" sz="3000"/>
            </a:br>
            <a:br>
              <a:rPr lang="en-GB" sz="3000"/>
            </a:br>
            <a:r>
              <a:rPr lang="en-GB" sz="3000"/>
              <a:t>Family Justice Council</a:t>
            </a:r>
            <a:br>
              <a:rPr lang="en-GB" sz="3000"/>
            </a:br>
            <a:r>
              <a:rPr lang="en-GB" sz="3000"/>
              <a:t>Symposium</a:t>
            </a:r>
            <a:br>
              <a:rPr lang="en-GB" sz="3000"/>
            </a:br>
            <a:r>
              <a:rPr lang="en-GB" sz="3000"/>
              <a:t>12 October 2022</a:t>
            </a:r>
          </a:p>
        </p:txBody>
      </p:sp>
      <p:sp>
        <p:nvSpPr>
          <p:cNvPr id="3" name="Subtitle 2">
            <a:extLst>
              <a:ext uri="{FF2B5EF4-FFF2-40B4-BE49-F238E27FC236}">
                <a16:creationId xmlns:a16="http://schemas.microsoft.com/office/drawing/2014/main" id="{EBBDF1F1-560C-8CF5-685D-DB5A4C04E498}"/>
              </a:ext>
            </a:extLst>
          </p:cNvPr>
          <p:cNvSpPr>
            <a:spLocks noGrp="1"/>
          </p:cNvSpPr>
          <p:nvPr>
            <p:ph type="subTitle" idx="1"/>
          </p:nvPr>
        </p:nvSpPr>
        <p:spPr>
          <a:xfrm>
            <a:off x="2362200" y="5376672"/>
            <a:ext cx="7467600" cy="564199"/>
          </a:xfrm>
        </p:spPr>
        <p:txBody>
          <a:bodyPr anchor="ctr">
            <a:normAutofit/>
          </a:bodyPr>
          <a:lstStyle/>
          <a:p>
            <a:r>
              <a:rPr lang="en-GB" sz="1200"/>
              <a:t>Expert Evidence and Professional Evidence</a:t>
            </a:r>
          </a:p>
          <a:p>
            <a:r>
              <a:rPr lang="en-GB" sz="1200"/>
              <a:t>Mr Justice Williams</a:t>
            </a:r>
          </a:p>
        </p:txBody>
      </p:sp>
      <p:sp>
        <p:nvSpPr>
          <p:cNvPr id="22" name="Rectangle 21">
            <a:extLst>
              <a:ext uri="{FF2B5EF4-FFF2-40B4-BE49-F238E27FC236}">
                <a16:creationId xmlns:a16="http://schemas.microsoft.com/office/drawing/2014/main" id="{92EA0DEB-983C-4A94-9B9A-51E32098C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0312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E197AD2-3004-4188-A389-E9EAC108A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917129"/>
            <a:ext cx="1920240" cy="1920240"/>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clipart&#10;&#10;Description automatically generated">
            <a:extLst>
              <a:ext uri="{FF2B5EF4-FFF2-40B4-BE49-F238E27FC236}">
                <a16:creationId xmlns:a16="http://schemas.microsoft.com/office/drawing/2014/main" id="{B67C9A94-6157-42B1-BDF2-24423FD6656A}"/>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t="17013" r="1" b="15508"/>
          <a:stretch/>
        </p:blipFill>
        <p:spPr bwMode="auto">
          <a:xfrm>
            <a:off x="5229361" y="1010610"/>
            <a:ext cx="1733278" cy="1733278"/>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p:spPr>
      </p:pic>
      <p:sp>
        <p:nvSpPr>
          <p:cNvPr id="26" name="Rectangle 25">
            <a:extLst>
              <a:ext uri="{FF2B5EF4-FFF2-40B4-BE49-F238E27FC236}">
                <a16:creationId xmlns:a16="http://schemas.microsoft.com/office/drawing/2014/main" id="{A82D0C51-DE81-4DC1-8D2D-1A3EE14E67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68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40E8B2-5F8F-E14C-ECD7-F677B6DBF6BC}"/>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Identifying the distinction: whose role?</a:t>
            </a:r>
          </a:p>
        </p:txBody>
      </p:sp>
      <p:graphicFrame>
        <p:nvGraphicFramePr>
          <p:cNvPr id="5" name="Content Placeholder 2">
            <a:extLst>
              <a:ext uri="{FF2B5EF4-FFF2-40B4-BE49-F238E27FC236}">
                <a16:creationId xmlns:a16="http://schemas.microsoft.com/office/drawing/2014/main" id="{1742C5B6-6BB8-6B89-32C1-5D334CD01225}"/>
              </a:ext>
            </a:extLst>
          </p:cNvPr>
          <p:cNvGraphicFramePr>
            <a:graphicFrameLocks noGrp="1"/>
          </p:cNvGraphicFramePr>
          <p:nvPr>
            <p:ph idx="1"/>
            <p:extLst>
              <p:ext uri="{D42A27DB-BD31-4B8C-83A1-F6EECF244321}">
                <p14:modId xmlns:p14="http://schemas.microsoft.com/office/powerpoint/2010/main" val="35366715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0550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453122-88B0-82D1-66F3-C41D03D84B62}"/>
              </a:ext>
            </a:extLst>
          </p:cNvPr>
          <p:cNvSpPr>
            <a:spLocks noGrp="1"/>
          </p:cNvSpPr>
          <p:nvPr>
            <p:ph type="title"/>
          </p:nvPr>
        </p:nvSpPr>
        <p:spPr>
          <a:xfrm>
            <a:off x="838200" y="365125"/>
            <a:ext cx="10515600" cy="1325563"/>
          </a:xfrm>
        </p:spPr>
        <p:txBody>
          <a:bodyPr>
            <a:normAutofit/>
          </a:bodyPr>
          <a:lstStyle/>
          <a:p>
            <a:r>
              <a:rPr lang="en-GB" sz="4600">
                <a:solidFill>
                  <a:srgbClr val="FFFFFF"/>
                </a:solidFill>
              </a:rPr>
              <a:t>Conclusions</a:t>
            </a:r>
          </a:p>
        </p:txBody>
      </p:sp>
      <p:sp>
        <p:nvSpPr>
          <p:cNvPr id="3" name="Content Placeholder 2">
            <a:extLst>
              <a:ext uri="{FF2B5EF4-FFF2-40B4-BE49-F238E27FC236}">
                <a16:creationId xmlns:a16="http://schemas.microsoft.com/office/drawing/2014/main" id="{DAF0F54E-4C51-5AAD-153C-4AC82FDD982C}"/>
              </a:ext>
            </a:extLst>
          </p:cNvPr>
          <p:cNvSpPr>
            <a:spLocks noGrp="1"/>
          </p:cNvSpPr>
          <p:nvPr>
            <p:ph idx="1"/>
          </p:nvPr>
        </p:nvSpPr>
        <p:spPr>
          <a:xfrm>
            <a:off x="838200" y="2438400"/>
            <a:ext cx="10515600" cy="3738562"/>
          </a:xfrm>
        </p:spPr>
        <p:txBody>
          <a:bodyPr>
            <a:normAutofit/>
          </a:bodyPr>
          <a:lstStyle/>
          <a:p>
            <a:r>
              <a:rPr lang="en-GB" sz="2400"/>
              <a:t>The use of clinicians to provide expert evidence is a fact of life in a system where time and money is scarce</a:t>
            </a:r>
          </a:p>
          <a:p>
            <a:r>
              <a:rPr lang="en-GB" sz="2400"/>
              <a:t>Clinicians can give expert evidence but context is all</a:t>
            </a:r>
          </a:p>
          <a:p>
            <a:r>
              <a:rPr lang="en-GB" sz="2400"/>
              <a:t>In fairness to all concerned it is critical to identify their status as an opinion giver</a:t>
            </a:r>
          </a:p>
          <a:p>
            <a:pPr lvl="1"/>
            <a:r>
              <a:rPr lang="en-GB" dirty="0"/>
              <a:t>The parties </a:t>
            </a:r>
          </a:p>
          <a:p>
            <a:pPr lvl="1"/>
            <a:r>
              <a:rPr lang="en-GB" dirty="0"/>
              <a:t>The court</a:t>
            </a:r>
          </a:p>
          <a:p>
            <a:pPr lvl="1"/>
            <a:r>
              <a:rPr lang="en-GB" dirty="0"/>
              <a:t>The expert</a:t>
            </a:r>
          </a:p>
          <a:p>
            <a:r>
              <a:rPr lang="en-GB" sz="2400"/>
              <a:t>All involved have a role to play</a:t>
            </a:r>
          </a:p>
          <a:p>
            <a:endParaRPr lang="en-GB" sz="2400"/>
          </a:p>
        </p:txBody>
      </p:sp>
    </p:spTree>
    <p:extLst>
      <p:ext uri="{BB962C8B-B14F-4D97-AF65-F5344CB8AC3E}">
        <p14:creationId xmlns:p14="http://schemas.microsoft.com/office/powerpoint/2010/main" val="1224177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0A283-FD5E-29FE-42CC-CBF66BB9F7B4}"/>
              </a:ext>
            </a:extLst>
          </p:cNvPr>
          <p:cNvSpPr>
            <a:spLocks noGrp="1"/>
          </p:cNvSpPr>
          <p:nvPr>
            <p:ph type="title"/>
          </p:nvPr>
        </p:nvSpPr>
        <p:spPr>
          <a:xfrm>
            <a:off x="1136428" y="627564"/>
            <a:ext cx="7474172" cy="1325563"/>
          </a:xfrm>
        </p:spPr>
        <p:txBody>
          <a:bodyPr>
            <a:normAutofit/>
          </a:bodyPr>
          <a:lstStyle/>
          <a:p>
            <a:r>
              <a:rPr lang="en-GB" dirty="0"/>
              <a:t>Content</a:t>
            </a:r>
          </a:p>
        </p:txBody>
      </p:sp>
      <p:sp>
        <p:nvSpPr>
          <p:cNvPr id="3" name="Content Placeholder 2">
            <a:extLst>
              <a:ext uri="{FF2B5EF4-FFF2-40B4-BE49-F238E27FC236}">
                <a16:creationId xmlns:a16="http://schemas.microsoft.com/office/drawing/2014/main" id="{95AB8729-0FF5-B3A8-0A37-E6799A549672}"/>
              </a:ext>
            </a:extLst>
          </p:cNvPr>
          <p:cNvSpPr>
            <a:spLocks noGrp="1"/>
          </p:cNvSpPr>
          <p:nvPr>
            <p:ph idx="1"/>
          </p:nvPr>
        </p:nvSpPr>
        <p:spPr>
          <a:xfrm>
            <a:off x="1136429" y="2278173"/>
            <a:ext cx="6467867" cy="3450613"/>
          </a:xfrm>
        </p:spPr>
        <p:txBody>
          <a:bodyPr anchor="ctr">
            <a:normAutofit/>
          </a:bodyPr>
          <a:lstStyle/>
          <a:p>
            <a:pPr indent="0">
              <a:spcAft>
                <a:spcPts val="800"/>
              </a:spcAft>
              <a:buNone/>
            </a:pPr>
            <a:r>
              <a:rPr lang="en-GB" sz="2400"/>
              <a:t>Context</a:t>
            </a:r>
          </a:p>
          <a:p>
            <a:pPr indent="0">
              <a:spcAft>
                <a:spcPts val="800"/>
              </a:spcAft>
              <a:buNone/>
            </a:pPr>
            <a:r>
              <a:rPr lang="en-GB" sz="2400"/>
              <a:t>Who is an expert and what is expert evidence?</a:t>
            </a:r>
          </a:p>
          <a:p>
            <a:pPr indent="0">
              <a:spcAft>
                <a:spcPts val="800"/>
              </a:spcAft>
              <a:buNone/>
            </a:pPr>
            <a:r>
              <a:rPr lang="en-GB" sz="2400"/>
              <a:t>Admissibility of expert evidence </a:t>
            </a:r>
          </a:p>
          <a:p>
            <a:pPr indent="0">
              <a:spcAft>
                <a:spcPts val="800"/>
              </a:spcAft>
              <a:buNone/>
            </a:pPr>
            <a:r>
              <a:rPr lang="en-GB" sz="2400"/>
              <a:t>Distinctions</a:t>
            </a:r>
          </a:p>
          <a:p>
            <a:pPr indent="0">
              <a:spcAft>
                <a:spcPts val="800"/>
              </a:spcAft>
              <a:buNone/>
            </a:pPr>
            <a:r>
              <a:rPr lang="en-GB" sz="2400"/>
              <a:t>The purpose of evidence from clinicians</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Books">
            <a:extLst>
              <a:ext uri="{FF2B5EF4-FFF2-40B4-BE49-F238E27FC236}">
                <a16:creationId xmlns:a16="http://schemas.microsoft.com/office/drawing/2014/main" id="{451C88D3-ADB2-A53E-FE5D-06DE2132AF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974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745752-27E8-56D6-1B11-90BC39A2381F}"/>
              </a:ext>
            </a:extLst>
          </p:cNvPr>
          <p:cNvSpPr>
            <a:spLocks noGrp="1"/>
          </p:cNvSpPr>
          <p:nvPr>
            <p:ph type="title"/>
          </p:nvPr>
        </p:nvSpPr>
        <p:spPr>
          <a:xfrm>
            <a:off x="838200" y="365125"/>
            <a:ext cx="10515600" cy="1325563"/>
          </a:xfrm>
        </p:spPr>
        <p:txBody>
          <a:bodyPr>
            <a:normAutofit/>
          </a:bodyPr>
          <a:lstStyle/>
          <a:p>
            <a:r>
              <a:rPr lang="en-GB" sz="4600">
                <a:solidFill>
                  <a:srgbClr val="FFFFFF"/>
                </a:solidFill>
              </a:rPr>
              <a:t>Context: Facts and Opinions</a:t>
            </a:r>
          </a:p>
        </p:txBody>
      </p:sp>
      <p:sp>
        <p:nvSpPr>
          <p:cNvPr id="3" name="Content Placeholder 2">
            <a:extLst>
              <a:ext uri="{FF2B5EF4-FFF2-40B4-BE49-F238E27FC236}">
                <a16:creationId xmlns:a16="http://schemas.microsoft.com/office/drawing/2014/main" id="{A558090E-A5AE-6E5B-95F2-C2BD87FF600B}"/>
              </a:ext>
            </a:extLst>
          </p:cNvPr>
          <p:cNvSpPr>
            <a:spLocks noGrp="1"/>
          </p:cNvSpPr>
          <p:nvPr>
            <p:ph idx="1"/>
          </p:nvPr>
        </p:nvSpPr>
        <p:spPr>
          <a:xfrm>
            <a:off x="838200" y="2438400"/>
            <a:ext cx="10515600" cy="3738562"/>
          </a:xfrm>
        </p:spPr>
        <p:txBody>
          <a:bodyPr>
            <a:normAutofit/>
          </a:bodyPr>
          <a:lstStyle/>
          <a:p>
            <a:r>
              <a:rPr lang="en-GB" sz="1200">
                <a:effectLst/>
                <a:latin typeface="Arial" panose="020B0604020202020204" pitchFamily="34" charset="0"/>
              </a:rPr>
              <a:t>A </a:t>
            </a:r>
            <a:r>
              <a:rPr lang="en-GB" sz="1200">
                <a:latin typeface="Arial" panose="020B0604020202020204" pitchFamily="34" charset="0"/>
              </a:rPr>
              <a:t>practice nurse </a:t>
            </a:r>
            <a:r>
              <a:rPr lang="en-GB" sz="1200">
                <a:effectLst/>
                <a:latin typeface="Arial" panose="020B0604020202020204" pitchFamily="34" charset="0"/>
              </a:rPr>
              <a:t>writes a letter saying a patient is too unwell to attend court</a:t>
            </a:r>
          </a:p>
          <a:p>
            <a:r>
              <a:rPr lang="en-GB" sz="1200">
                <a:latin typeface="Arial" panose="020B0604020202020204" pitchFamily="34" charset="0"/>
              </a:rPr>
              <a:t>A GP letter says a patient is depressed and anxious and that dealing with the other parent over contact is contributing</a:t>
            </a:r>
          </a:p>
          <a:p>
            <a:r>
              <a:rPr lang="en-GB" sz="1200">
                <a:latin typeface="Arial" panose="020B0604020202020204" pitchFamily="34" charset="0"/>
              </a:rPr>
              <a:t>A counsellor whose report on a client/patient is submitted with a witness statement (opinion that P has complex PTSD and has suffered domestic abuse) </a:t>
            </a:r>
          </a:p>
          <a:p>
            <a:r>
              <a:rPr lang="en-GB" sz="1200">
                <a:latin typeface="Arial" panose="020B0604020202020204" pitchFamily="34" charset="0"/>
              </a:rPr>
              <a:t>A paediatric ST1 who attends as child arrive in ambulance, notes blood coming from right nostril, boggy swelling on right side of head and hears mother on phone saying “He did it again”   </a:t>
            </a:r>
          </a:p>
          <a:p>
            <a:r>
              <a:rPr lang="en-GB" sz="1200">
                <a:latin typeface="Arial" panose="020B0604020202020204" pitchFamily="34" charset="0"/>
              </a:rPr>
              <a:t>A radiologist StR who sees an x-ray of a child and recorded in medical notes a spiral fracture of the left humerus indicative of a twisting action, possible abusive injury.</a:t>
            </a:r>
          </a:p>
          <a:p>
            <a:r>
              <a:rPr lang="en-GB" sz="1200">
                <a:latin typeface="Arial" panose="020B0604020202020204" pitchFamily="34" charset="0"/>
              </a:rPr>
              <a:t>A consultant paediatrician who sees a child and parents. Child has marked petechiae on one side of face and neck. No history of  choking or vomiting. Consultant considers suffocating event most probable cause and child protection protocols initiated.</a:t>
            </a:r>
          </a:p>
          <a:p>
            <a:r>
              <a:rPr lang="en-GB" sz="1200">
                <a:latin typeface="Arial" panose="020B0604020202020204" pitchFamily="34" charset="0"/>
              </a:rPr>
              <a:t>Consultant psychiatrist and psychotherapist treating P for several years provides report confirming P does not have personality disorder or a substance related addictive disorder.</a:t>
            </a:r>
          </a:p>
          <a:p>
            <a:r>
              <a:rPr lang="en-GB" sz="1200">
                <a:latin typeface="Arial" panose="020B0604020202020204" pitchFamily="34" charset="0"/>
              </a:rPr>
              <a:t>Local authority file a report from a psychologist working with the childrens services department opining mother and child have  insecure attachment linked to neglectful parenting.   </a:t>
            </a:r>
          </a:p>
          <a:p>
            <a:r>
              <a:rPr lang="en-GB" sz="1200">
                <a:latin typeface="Arial" panose="020B0604020202020204" pitchFamily="34" charset="0"/>
              </a:rPr>
              <a:t>Part 25 Psychologist recounts conversation with parent which is disputed by parent. </a:t>
            </a:r>
          </a:p>
          <a:p>
            <a:endParaRPr lang="en-GB" sz="1200">
              <a:effectLst/>
              <a:latin typeface="Arial" panose="020B0604020202020204" pitchFamily="34" charset="0"/>
            </a:endParaRPr>
          </a:p>
          <a:p>
            <a:pPr marL="0" indent="0">
              <a:buNone/>
            </a:pPr>
            <a:endParaRPr lang="en-GB" sz="1200"/>
          </a:p>
        </p:txBody>
      </p:sp>
    </p:spTree>
    <p:extLst>
      <p:ext uri="{BB962C8B-B14F-4D97-AF65-F5344CB8AC3E}">
        <p14:creationId xmlns:p14="http://schemas.microsoft.com/office/powerpoint/2010/main" val="12316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745752-27E8-56D6-1B11-90BC39A2381F}"/>
              </a:ext>
            </a:extLst>
          </p:cNvPr>
          <p:cNvSpPr>
            <a:spLocks noGrp="1"/>
          </p:cNvSpPr>
          <p:nvPr>
            <p:ph type="title"/>
          </p:nvPr>
        </p:nvSpPr>
        <p:spPr>
          <a:xfrm>
            <a:off x="838200" y="365125"/>
            <a:ext cx="10515600" cy="1325563"/>
          </a:xfrm>
        </p:spPr>
        <p:txBody>
          <a:bodyPr>
            <a:normAutofit/>
          </a:bodyPr>
          <a:lstStyle/>
          <a:p>
            <a:r>
              <a:rPr lang="en-GB" sz="4600">
                <a:solidFill>
                  <a:srgbClr val="FFFFFF"/>
                </a:solidFill>
              </a:rPr>
              <a:t>What is an expert?</a:t>
            </a:r>
          </a:p>
        </p:txBody>
      </p:sp>
      <p:sp>
        <p:nvSpPr>
          <p:cNvPr id="3" name="Content Placeholder 2">
            <a:extLst>
              <a:ext uri="{FF2B5EF4-FFF2-40B4-BE49-F238E27FC236}">
                <a16:creationId xmlns:a16="http://schemas.microsoft.com/office/drawing/2014/main" id="{A558090E-A5AE-6E5B-95F2-C2BD87FF600B}"/>
              </a:ext>
            </a:extLst>
          </p:cNvPr>
          <p:cNvSpPr>
            <a:spLocks noGrp="1"/>
          </p:cNvSpPr>
          <p:nvPr>
            <p:ph idx="1"/>
          </p:nvPr>
        </p:nvSpPr>
        <p:spPr>
          <a:xfrm>
            <a:off x="838200" y="2438400"/>
            <a:ext cx="10515600" cy="3738562"/>
          </a:xfrm>
        </p:spPr>
        <p:txBody>
          <a:bodyPr>
            <a:normAutofit/>
          </a:bodyPr>
          <a:lstStyle/>
          <a:p>
            <a:r>
              <a:rPr lang="en-GB" sz="2600">
                <a:effectLst/>
                <a:latin typeface="Times New Roman" panose="02020603050405020304" pitchFamily="18" charset="0"/>
              </a:rPr>
              <a:t>President’s Memorandum: Experts in the Family Court</a:t>
            </a:r>
          </a:p>
          <a:p>
            <a:r>
              <a:rPr lang="en-GB" sz="2600">
                <a:effectLst/>
                <a:latin typeface="Times New Roman" panose="02020603050405020304" pitchFamily="18" charset="0"/>
              </a:rPr>
              <a:t>“</a:t>
            </a:r>
            <a:r>
              <a:rPr lang="en-GB" sz="2600">
                <a:effectLst/>
                <a:latin typeface="Arial" panose="020B0604020202020204" pitchFamily="34" charset="0"/>
              </a:rPr>
              <a:t>If scientific, technical or other specialised knowledge will assist the trier of fact to understand the evidence or to determine a fact in issue, </a:t>
            </a:r>
            <a:r>
              <a:rPr lang="en-GB" sz="2600" b="1">
                <a:effectLst/>
                <a:latin typeface="Arial" panose="020B0604020202020204" pitchFamily="34" charset="0"/>
              </a:rPr>
              <a:t>a witness qualified as an expert by knowledge, skill, experience, training, or education</a:t>
            </a:r>
            <a:r>
              <a:rPr lang="en-GB" sz="2600">
                <a:effectLst/>
                <a:latin typeface="Arial" panose="020B0604020202020204" pitchFamily="34" charset="0"/>
              </a:rPr>
              <a:t>, may testify thereto in the form of an opinion or otherwise.</a:t>
            </a:r>
            <a:r>
              <a:rPr lang="en-GB" sz="2600">
                <a:effectLst/>
                <a:latin typeface="Times New Roman" panose="02020603050405020304" pitchFamily="18" charset="0"/>
              </a:rPr>
              <a:t>” [</a:t>
            </a:r>
            <a:r>
              <a:rPr lang="en-GB" sz="2600">
                <a:effectLst/>
                <a:latin typeface="Arial" panose="020B0604020202020204" pitchFamily="34" charset="0"/>
              </a:rPr>
              <a:t>Lord Reed PSC in the Supreme Court in K</a:t>
            </a:r>
            <a:r>
              <a:rPr lang="en-GB" sz="2600">
                <a:effectLst/>
                <a:latin typeface="Times New Roman" panose="02020603050405020304" pitchFamily="18" charset="0"/>
              </a:rPr>
              <a:t>ennedy v Cordia (Services) LLP (Scotland) </a:t>
            </a:r>
            <a:r>
              <a:rPr lang="en-GB" sz="2600">
                <a:effectLst/>
                <a:latin typeface="Arial" panose="020B0604020202020204" pitchFamily="34" charset="0"/>
              </a:rPr>
              <a:t>[2016] UKSC 6</a:t>
            </a:r>
          </a:p>
          <a:p>
            <a:r>
              <a:rPr lang="en-GB" sz="2600">
                <a:latin typeface="Arial" panose="020B0604020202020204" pitchFamily="34" charset="0"/>
              </a:rPr>
              <a:t>Who do the courts regard as experts?</a:t>
            </a:r>
          </a:p>
          <a:p>
            <a:r>
              <a:rPr lang="en-GB" sz="2600">
                <a:latin typeface="Arial" panose="020B0604020202020204" pitchFamily="34" charset="0"/>
              </a:rPr>
              <a:t>Who do clinicians regard as experts? </a:t>
            </a:r>
            <a:endParaRPr lang="en-GB" sz="2600">
              <a:effectLst/>
              <a:latin typeface="Arial" panose="020B0604020202020204" pitchFamily="34" charset="0"/>
            </a:endParaRPr>
          </a:p>
          <a:p>
            <a:endParaRPr lang="en-GB" sz="2600">
              <a:effectLst/>
              <a:latin typeface="Arial" panose="020B0604020202020204" pitchFamily="34" charset="0"/>
            </a:endParaRPr>
          </a:p>
          <a:p>
            <a:pPr marL="0" indent="0">
              <a:buNone/>
            </a:pPr>
            <a:endParaRPr lang="en-GB" sz="2600"/>
          </a:p>
        </p:txBody>
      </p:sp>
    </p:spTree>
    <p:extLst>
      <p:ext uri="{BB962C8B-B14F-4D97-AF65-F5344CB8AC3E}">
        <p14:creationId xmlns:p14="http://schemas.microsoft.com/office/powerpoint/2010/main" val="37031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43D6D-3EBD-1428-355A-4BA1343A2D12}"/>
              </a:ext>
            </a:extLst>
          </p:cNvPr>
          <p:cNvSpPr>
            <a:spLocks noGrp="1"/>
          </p:cNvSpPr>
          <p:nvPr>
            <p:ph type="title"/>
          </p:nvPr>
        </p:nvSpPr>
        <p:spPr>
          <a:xfrm>
            <a:off x="1136428" y="627564"/>
            <a:ext cx="7474172" cy="1325563"/>
          </a:xfrm>
        </p:spPr>
        <p:txBody>
          <a:bodyPr>
            <a:normAutofit/>
          </a:bodyPr>
          <a:lstStyle/>
          <a:p>
            <a:r>
              <a:rPr lang="en-GB" dirty="0"/>
              <a:t>Admissibility of Expert Evidence</a:t>
            </a:r>
          </a:p>
        </p:txBody>
      </p:sp>
      <p:sp>
        <p:nvSpPr>
          <p:cNvPr id="3" name="Content Placeholder 2">
            <a:extLst>
              <a:ext uri="{FF2B5EF4-FFF2-40B4-BE49-F238E27FC236}">
                <a16:creationId xmlns:a16="http://schemas.microsoft.com/office/drawing/2014/main" id="{B7355A9F-40B0-6E52-828C-126830C242F0}"/>
              </a:ext>
            </a:extLst>
          </p:cNvPr>
          <p:cNvSpPr>
            <a:spLocks noGrp="1"/>
          </p:cNvSpPr>
          <p:nvPr>
            <p:ph idx="1"/>
          </p:nvPr>
        </p:nvSpPr>
        <p:spPr>
          <a:xfrm>
            <a:off x="1136429" y="2278173"/>
            <a:ext cx="6467867" cy="3450613"/>
          </a:xfrm>
        </p:spPr>
        <p:txBody>
          <a:bodyPr anchor="ctr">
            <a:normAutofit/>
          </a:bodyPr>
          <a:lstStyle/>
          <a:p>
            <a:pPr>
              <a:buFontTx/>
              <a:buChar char="-"/>
            </a:pPr>
            <a:r>
              <a:rPr lang="en-GB" sz="1300">
                <a:effectLst/>
                <a:latin typeface="Arial" panose="020B0604020202020204" pitchFamily="34" charset="0"/>
              </a:rPr>
              <a:t>whether the proposed expert evidence will assist the court in its task;</a:t>
            </a:r>
          </a:p>
          <a:p>
            <a:pPr>
              <a:buFontTx/>
              <a:buChar char="-"/>
            </a:pPr>
            <a:r>
              <a:rPr lang="en-GB" sz="1300">
                <a:effectLst/>
                <a:latin typeface="Arial" panose="020B0604020202020204" pitchFamily="34" charset="0"/>
              </a:rPr>
              <a:t>whether the witness has the necessary knowledge and experience;</a:t>
            </a:r>
          </a:p>
          <a:p>
            <a:pPr>
              <a:buFontTx/>
              <a:buChar char="-"/>
            </a:pPr>
            <a:r>
              <a:rPr lang="en-GB" sz="1300">
                <a:effectLst/>
                <a:latin typeface="Arial" panose="020B0604020202020204" pitchFamily="34" charset="0"/>
              </a:rPr>
              <a:t>whether the witness is impartial in his or her presentation and assessment of the evidence; and</a:t>
            </a:r>
          </a:p>
          <a:p>
            <a:pPr>
              <a:buFontTx/>
              <a:buChar char="-"/>
            </a:pPr>
            <a:r>
              <a:rPr lang="en-GB" sz="1300">
                <a:effectLst/>
                <a:latin typeface="Arial" panose="020B0604020202020204" pitchFamily="34" charset="0"/>
              </a:rPr>
              <a:t>whether there is a reliable body of knowledge or experience to underpin the </a:t>
            </a:r>
            <a:r>
              <a:rPr lang="en-GB" sz="1300">
                <a:effectLst/>
                <a:latin typeface="Times New Roman" panose="02020603050405020304" pitchFamily="18" charset="0"/>
              </a:rPr>
              <a:t>expert’s evidence</a:t>
            </a:r>
            <a:r>
              <a:rPr lang="en-GB" sz="1300">
                <a:effectLst/>
                <a:latin typeface="Arial" panose="020B0604020202020204" pitchFamily="34" charset="0"/>
              </a:rPr>
              <a:t>.</a:t>
            </a:r>
          </a:p>
          <a:p>
            <a:pPr>
              <a:buFontTx/>
              <a:buChar char="-"/>
            </a:pPr>
            <a:endParaRPr lang="en-GB" sz="1300">
              <a:effectLst/>
              <a:latin typeface="Arial" panose="020B0604020202020204" pitchFamily="34" charset="0"/>
            </a:endParaRPr>
          </a:p>
          <a:p>
            <a:pPr marL="0" indent="0">
              <a:buNone/>
            </a:pPr>
            <a:r>
              <a:rPr lang="en-GB" sz="1300">
                <a:effectLst/>
                <a:latin typeface="Arial" panose="020B0604020202020204" pitchFamily="34" charset="0"/>
              </a:rPr>
              <a:t>All relevant to decision on Necessity – more imperative than desirable (s.13 Children and Families Ac</a:t>
            </a:r>
            <a:r>
              <a:rPr lang="en-GB" sz="1300">
                <a:latin typeface="Arial" panose="020B0604020202020204" pitchFamily="34" charset="0"/>
              </a:rPr>
              <a:t>t 2014</a:t>
            </a:r>
          </a:p>
          <a:p>
            <a:pPr marL="0" indent="0">
              <a:buNone/>
            </a:pPr>
            <a:r>
              <a:rPr lang="en-GB" sz="1300">
                <a:effectLst/>
                <a:latin typeface="Arial" panose="020B0604020202020204" pitchFamily="34" charset="0"/>
              </a:rPr>
              <a:t>Expert evidence inadmissible in children cases without permission </a:t>
            </a:r>
          </a:p>
          <a:p>
            <a:pPr>
              <a:buFontTx/>
              <a:buChar char="-"/>
            </a:pPr>
            <a:endParaRPr lang="en-GB" sz="1300">
              <a:latin typeface="Arial" panose="020B0604020202020204" pitchFamily="34" charset="0"/>
            </a:endParaRPr>
          </a:p>
          <a:p>
            <a:pPr>
              <a:buFontTx/>
              <a:buChar char="-"/>
            </a:pPr>
            <a:r>
              <a:rPr lang="en-GB" sz="1300">
                <a:latin typeface="Arial" panose="020B0604020202020204" pitchFamily="34" charset="0"/>
              </a:rPr>
              <a:t>The pseudo-science issue. (Is there a reliable body of knowledge)</a:t>
            </a:r>
            <a:endParaRPr lang="en-GB" sz="1300">
              <a:effectLst/>
              <a:latin typeface="Arial" panose="020B0604020202020204" pitchFamily="34" charset="0"/>
            </a:endParaRPr>
          </a:p>
          <a:p>
            <a:pPr marL="0" indent="0">
              <a:buNone/>
            </a:pPr>
            <a:endParaRPr lang="en-GB" sz="1300">
              <a:effectLst/>
              <a:latin typeface="Arial" panose="020B0604020202020204" pitchFamily="34" charset="0"/>
            </a:endParaRPr>
          </a:p>
          <a:p>
            <a:pPr marL="0" indent="0">
              <a:buNone/>
            </a:pPr>
            <a:endParaRPr lang="en-GB" sz="130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cales of Justice">
            <a:extLst>
              <a:ext uri="{FF2B5EF4-FFF2-40B4-BE49-F238E27FC236}">
                <a16:creationId xmlns:a16="http://schemas.microsoft.com/office/drawing/2014/main" id="{B5B3F1E7-67C2-8EA7-71A4-2FCED665F8B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738597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40E8B2-5F8F-E14C-ECD7-F677B6DBF6BC}"/>
              </a:ext>
            </a:extLst>
          </p:cNvPr>
          <p:cNvSpPr>
            <a:spLocks noGrp="1"/>
          </p:cNvSpPr>
          <p:nvPr>
            <p:ph type="title"/>
          </p:nvPr>
        </p:nvSpPr>
        <p:spPr>
          <a:xfrm>
            <a:off x="643467" y="321734"/>
            <a:ext cx="10905066" cy="1135737"/>
          </a:xfrm>
        </p:spPr>
        <p:txBody>
          <a:bodyPr>
            <a:normAutofit/>
          </a:bodyPr>
          <a:lstStyle/>
          <a:p>
            <a:r>
              <a:rPr lang="en-GB" sz="3600"/>
              <a:t>Distinctions</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1D751C3-A158-001A-A088-96A99EA8821D}"/>
              </a:ext>
            </a:extLst>
          </p:cNvPr>
          <p:cNvGraphicFramePr>
            <a:graphicFrameLocks noGrp="1"/>
          </p:cNvGraphicFramePr>
          <p:nvPr>
            <p:ph idx="1"/>
            <p:extLst>
              <p:ext uri="{D42A27DB-BD31-4B8C-83A1-F6EECF244321}">
                <p14:modId xmlns:p14="http://schemas.microsoft.com/office/powerpoint/2010/main" val="27449837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245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C0A283-FD5E-29FE-42CC-CBF66BB9F7B4}"/>
              </a:ext>
            </a:extLst>
          </p:cNvPr>
          <p:cNvSpPr>
            <a:spLocks noGrp="1"/>
          </p:cNvSpPr>
          <p:nvPr>
            <p:ph type="title"/>
          </p:nvPr>
        </p:nvSpPr>
        <p:spPr>
          <a:xfrm>
            <a:off x="838200" y="365125"/>
            <a:ext cx="10515600" cy="1325563"/>
          </a:xfrm>
        </p:spPr>
        <p:txBody>
          <a:bodyPr>
            <a:normAutofit/>
          </a:bodyPr>
          <a:lstStyle/>
          <a:p>
            <a:r>
              <a:rPr lang="en-GB" sz="2900" b="1" u="sng">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Sunderland CC v AB (Re-hearing: Fact-Finding: Expert or Professional Evidence) </a:t>
            </a:r>
            <a:r>
              <a:rPr lang="en-GB" sz="2900" b="1" u="sng">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hlinkClick r:id="rId2" tooltip="Link to BAILII version">
                  <a:extLst>
                    <a:ext uri="{A12FA001-AC4F-418D-AE19-62706E023703}">
                      <ahyp:hlinkClr xmlns:ahyp="http://schemas.microsoft.com/office/drawing/2018/hyperlinkcolor" val="tx"/>
                    </a:ext>
                  </a:extLst>
                </a:hlinkClick>
              </a:rPr>
              <a:t>[2019] EWHC 3887 (Fam)</a:t>
            </a:r>
            <a:r>
              <a:rPr lang="en-GB" sz="29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(22 November 2019)</a:t>
            </a:r>
            <a:endParaRPr lang="en-GB" sz="2900">
              <a:solidFill>
                <a:srgbClr val="FFFFFF"/>
              </a:solidFill>
            </a:endParaRPr>
          </a:p>
        </p:txBody>
      </p:sp>
      <p:sp>
        <p:nvSpPr>
          <p:cNvPr id="3" name="Content Placeholder 2">
            <a:extLst>
              <a:ext uri="{FF2B5EF4-FFF2-40B4-BE49-F238E27FC236}">
                <a16:creationId xmlns:a16="http://schemas.microsoft.com/office/drawing/2014/main" id="{95AB8729-0FF5-B3A8-0A37-E6799A549672}"/>
              </a:ext>
            </a:extLst>
          </p:cNvPr>
          <p:cNvSpPr>
            <a:spLocks noGrp="1"/>
          </p:cNvSpPr>
          <p:nvPr>
            <p:ph idx="1"/>
          </p:nvPr>
        </p:nvSpPr>
        <p:spPr>
          <a:xfrm>
            <a:off x="838200" y="2438400"/>
            <a:ext cx="10515600" cy="3738562"/>
          </a:xfrm>
        </p:spPr>
        <p:txBody>
          <a:bodyPr>
            <a:normAutofit/>
          </a:bodyPr>
          <a:lstStyle/>
          <a:p>
            <a:pPr marL="0" indent="0">
              <a:buNone/>
            </a:pPr>
            <a:r>
              <a:rPr lang="en-GB" sz="1400">
                <a:effectLst/>
                <a:latin typeface="Times New Roman" panose="02020603050405020304" pitchFamily="18" charset="0"/>
                <a:ea typeface="Times New Roman" panose="02020603050405020304" pitchFamily="18" charset="0"/>
              </a:rPr>
              <a:t>“Evidence from an individual instructed pursuant to FPR Part 25 clearly results in 'expert' evidence. In a general sense </a:t>
            </a:r>
            <a:r>
              <a:rPr lang="en-GB" sz="1400" b="1">
                <a:effectLst/>
                <a:latin typeface="Times New Roman" panose="02020603050405020304" pitchFamily="18" charset="0"/>
                <a:ea typeface="Times New Roman" panose="02020603050405020304" pitchFamily="18" charset="0"/>
              </a:rPr>
              <a:t>expert evidence though is in reality opinion evidence</a:t>
            </a:r>
            <a:r>
              <a:rPr lang="en-GB" sz="1400">
                <a:effectLst/>
                <a:latin typeface="Times New Roman" panose="02020603050405020304" pitchFamily="18" charset="0"/>
                <a:ea typeface="Times New Roman" panose="02020603050405020304" pitchFamily="18" charset="0"/>
              </a:rPr>
              <a:t>. The court permits an individual to give opinion evidence because they have an 'expertise' in a particular field. </a:t>
            </a:r>
            <a:r>
              <a:rPr lang="en-GB" sz="1400" b="1">
                <a:effectLst/>
                <a:latin typeface="Times New Roman" panose="02020603050405020304" pitchFamily="18" charset="0"/>
                <a:ea typeface="Times New Roman" panose="02020603050405020304" pitchFamily="18" charset="0"/>
              </a:rPr>
              <a:t>A report from a treating clinician will contain opinion evidence</a:t>
            </a:r>
            <a:r>
              <a:rPr lang="en-GB" sz="1400">
                <a:effectLst/>
                <a:latin typeface="Times New Roman" panose="02020603050405020304" pitchFamily="18" charset="0"/>
                <a:ea typeface="Times New Roman" panose="02020603050405020304" pitchFamily="18" charset="0"/>
              </a:rPr>
              <a:t>. That clinician is qualified to give an opinion in the medical sense because they are a qualified doctor. The more senior that individual is the more likely the court would accept that they had expertise which allowed them to offer opinion evidence to the court. A consultant level medical professional would I think barring some oddity, bring them into the bracket where the court would be likely to view them as an expert qualified to give an opinion. The opinion of a relatively junior doctor on a relatively straightforward issue might also be accepted by the court as qualifying as expert evidence because it would fall within expertise on that issue. Conversely the opinion of a relatively junior doctor on a matter of considerable complexity might not. </a:t>
            </a:r>
          </a:p>
          <a:p>
            <a:pPr marL="0" indent="0">
              <a:buNone/>
            </a:pPr>
            <a:r>
              <a:rPr lang="en-GB" sz="1400">
                <a:effectLst/>
                <a:latin typeface="Times New Roman" panose="02020603050405020304" pitchFamily="18" charset="0"/>
                <a:ea typeface="Times New Roman" panose="02020603050405020304" pitchFamily="18" charset="0"/>
              </a:rPr>
              <a:t>However </a:t>
            </a:r>
            <a:r>
              <a:rPr lang="en-GB" sz="1400" b="1">
                <a:effectLst/>
                <a:latin typeface="Times New Roman" panose="02020603050405020304" pitchFamily="18" charset="0"/>
                <a:ea typeface="Times New Roman" panose="02020603050405020304" pitchFamily="18" charset="0"/>
              </a:rPr>
              <a:t>there is at least one significant potential limitation on the weight that might be given to the opinion evidence of the treating professional. The situation of the medical professional who is called upon to treat a child generates an opinion in a very different context to that of the part 25 expert. </a:t>
            </a:r>
            <a:r>
              <a:rPr lang="en-GB" sz="1400">
                <a:effectLst/>
                <a:latin typeface="Times New Roman" panose="02020603050405020304" pitchFamily="18" charset="0"/>
                <a:ea typeface="Times New Roman" panose="02020603050405020304" pitchFamily="18" charset="0"/>
              </a:rPr>
              <a:t>The focus of the treating professional is to treat the child by ascertaining the most likely cause of the condition or injury. This may be undertaken as a result of a process of elimination or otherwise. The imperative is to address the condition and to adopt an appropriate plan to treat or protect the child. The treating professional may develop a personal relationship with the child or indeed with the carers. Having formed an opinion in the crucible, perhaps of an emergency it may be difficult for the treating professional to detach themselves from that and apply a purely objective approach. The situation of the part 25 expert is of course entirely different. </a:t>
            </a:r>
            <a:endParaRPr lang="en-GB" sz="1400">
              <a:latin typeface="Times New Roman" panose="02020603050405020304" pitchFamily="18" charset="0"/>
              <a:ea typeface="Times New Roman" panose="02020603050405020304" pitchFamily="18" charset="0"/>
            </a:endParaRPr>
          </a:p>
          <a:p>
            <a:pPr marL="0" indent="0">
              <a:buNone/>
            </a:pPr>
            <a:r>
              <a:rPr lang="en-GB" sz="1400" b="1">
                <a:effectLst/>
                <a:latin typeface="Times New Roman" panose="02020603050405020304" pitchFamily="18" charset="0"/>
                <a:ea typeface="Times New Roman" panose="02020603050405020304" pitchFamily="18" charset="0"/>
              </a:rPr>
              <a:t>In assessing the relative weight to be given to the evidence of a treating professional as against that to be given to the part 25 expert a court ought to bear these factors in mind.</a:t>
            </a:r>
            <a:endParaRPr lang="en-GB" sz="1400"/>
          </a:p>
        </p:txBody>
      </p:sp>
    </p:spTree>
    <p:extLst>
      <p:ext uri="{BB962C8B-B14F-4D97-AF65-F5344CB8AC3E}">
        <p14:creationId xmlns:p14="http://schemas.microsoft.com/office/powerpoint/2010/main" val="184096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6E42C-CD68-A8FA-EA16-66380C632030}"/>
              </a:ext>
            </a:extLst>
          </p:cNvPr>
          <p:cNvSpPr>
            <a:spLocks noGrp="1"/>
          </p:cNvSpPr>
          <p:nvPr>
            <p:ph type="title"/>
          </p:nvPr>
        </p:nvSpPr>
        <p:spPr>
          <a:xfrm>
            <a:off x="838200" y="365125"/>
            <a:ext cx="10515600" cy="1325563"/>
          </a:xfrm>
        </p:spPr>
        <p:txBody>
          <a:bodyPr>
            <a:normAutofit/>
          </a:bodyPr>
          <a:lstStyle/>
          <a:p>
            <a:r>
              <a:rPr lang="en-GB" sz="4600">
                <a:solidFill>
                  <a:srgbClr val="FFFFFF"/>
                </a:solidFill>
              </a:rPr>
              <a:t>Evidence from an expert.</a:t>
            </a:r>
          </a:p>
        </p:txBody>
      </p:sp>
      <p:sp>
        <p:nvSpPr>
          <p:cNvPr id="3" name="Content Placeholder 2">
            <a:extLst>
              <a:ext uri="{FF2B5EF4-FFF2-40B4-BE49-F238E27FC236}">
                <a16:creationId xmlns:a16="http://schemas.microsoft.com/office/drawing/2014/main" id="{689574B3-11F4-04C4-8B9F-9007CDA163AA}"/>
              </a:ext>
            </a:extLst>
          </p:cNvPr>
          <p:cNvSpPr>
            <a:spLocks noGrp="1"/>
          </p:cNvSpPr>
          <p:nvPr>
            <p:ph idx="1"/>
          </p:nvPr>
        </p:nvSpPr>
        <p:spPr>
          <a:xfrm>
            <a:off x="838200" y="2438400"/>
            <a:ext cx="10515600" cy="3738562"/>
          </a:xfrm>
        </p:spPr>
        <p:txBody>
          <a:bodyPr>
            <a:normAutofit/>
          </a:bodyPr>
          <a:lstStyle/>
          <a:p>
            <a:r>
              <a:rPr lang="en-GB" sz="1400"/>
              <a:t>Their remit is set by the court</a:t>
            </a:r>
          </a:p>
          <a:p>
            <a:r>
              <a:rPr lang="en-GB" sz="1400"/>
              <a:t>Their acceptance of instruction brings with it a raft of duties</a:t>
            </a:r>
          </a:p>
          <a:p>
            <a:pPr lvl="1"/>
            <a:r>
              <a:rPr lang="en-GB" sz="1400"/>
              <a:t>Independent and objective opinion for the court</a:t>
            </a:r>
          </a:p>
          <a:p>
            <a:pPr lvl="1"/>
            <a:r>
              <a:rPr lang="en-GB" sz="1400"/>
              <a:t>Compliance with FPR PD25B and Annex </a:t>
            </a:r>
          </a:p>
          <a:p>
            <a:pPr lvl="1"/>
            <a:r>
              <a:rPr lang="en-GB" sz="1400"/>
              <a:t>Compliance with any professional codes on expert evidence</a:t>
            </a:r>
          </a:p>
          <a:p>
            <a:pPr lvl="1"/>
            <a:r>
              <a:rPr lang="en-GB" sz="1400"/>
              <a:t>Compliance with any membership organisation codes</a:t>
            </a:r>
          </a:p>
          <a:p>
            <a:pPr lvl="1"/>
            <a:r>
              <a:rPr lang="en-GB" sz="1400"/>
              <a:t>Demonstration of expertise requiring significantly greater than simple compliance with competent/best medical practice and within the bounds of expertise</a:t>
            </a:r>
          </a:p>
          <a:p>
            <a:r>
              <a:rPr lang="en-GB" sz="1400"/>
              <a:t>They must record a range of views</a:t>
            </a:r>
          </a:p>
          <a:p>
            <a:r>
              <a:rPr lang="en-GB" sz="1400"/>
              <a:t>They must identify where another expert is required</a:t>
            </a:r>
          </a:p>
          <a:p>
            <a:r>
              <a:rPr lang="en-GB" sz="1400"/>
              <a:t>Take account of all material</a:t>
            </a:r>
          </a:p>
          <a:p>
            <a:r>
              <a:rPr lang="en-GB" sz="1400"/>
              <a:t>Provide a report complying with FPR PD25B #9.1</a:t>
            </a:r>
          </a:p>
          <a:p>
            <a:r>
              <a:rPr lang="en-GB" sz="1400"/>
              <a:t>Notify of a change in views </a:t>
            </a:r>
          </a:p>
          <a:p>
            <a:endParaRPr lang="en-GB" sz="1400"/>
          </a:p>
          <a:p>
            <a:pPr marL="0" indent="0">
              <a:buNone/>
            </a:pPr>
            <a:endParaRPr lang="en-GB" sz="1400"/>
          </a:p>
          <a:p>
            <a:endParaRPr lang="en-GB" sz="1400"/>
          </a:p>
          <a:p>
            <a:endParaRPr lang="en-GB" sz="1400"/>
          </a:p>
        </p:txBody>
      </p:sp>
    </p:spTree>
    <p:extLst>
      <p:ext uri="{BB962C8B-B14F-4D97-AF65-F5344CB8AC3E}">
        <p14:creationId xmlns:p14="http://schemas.microsoft.com/office/powerpoint/2010/main" val="1992026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6E42C-CD68-A8FA-EA16-66380C632030}"/>
              </a:ext>
            </a:extLst>
          </p:cNvPr>
          <p:cNvSpPr>
            <a:spLocks noGrp="1"/>
          </p:cNvSpPr>
          <p:nvPr>
            <p:ph type="title"/>
          </p:nvPr>
        </p:nvSpPr>
        <p:spPr>
          <a:xfrm>
            <a:off x="838200" y="365125"/>
            <a:ext cx="10515600" cy="1325563"/>
          </a:xfrm>
        </p:spPr>
        <p:txBody>
          <a:bodyPr>
            <a:normAutofit/>
          </a:bodyPr>
          <a:lstStyle/>
          <a:p>
            <a:r>
              <a:rPr lang="en-GB" sz="4600">
                <a:solidFill>
                  <a:srgbClr val="FFFFFF"/>
                </a:solidFill>
              </a:rPr>
              <a:t>Evidence from a treating clinician.</a:t>
            </a:r>
          </a:p>
        </p:txBody>
      </p:sp>
      <p:sp>
        <p:nvSpPr>
          <p:cNvPr id="3" name="Content Placeholder 2">
            <a:extLst>
              <a:ext uri="{FF2B5EF4-FFF2-40B4-BE49-F238E27FC236}">
                <a16:creationId xmlns:a16="http://schemas.microsoft.com/office/drawing/2014/main" id="{689574B3-11F4-04C4-8B9F-9007CDA163AA}"/>
              </a:ext>
            </a:extLst>
          </p:cNvPr>
          <p:cNvSpPr>
            <a:spLocks noGrp="1"/>
          </p:cNvSpPr>
          <p:nvPr>
            <p:ph idx="1"/>
          </p:nvPr>
        </p:nvSpPr>
        <p:spPr>
          <a:xfrm>
            <a:off x="838200" y="2438400"/>
            <a:ext cx="10515600" cy="3738562"/>
          </a:xfrm>
        </p:spPr>
        <p:txBody>
          <a:bodyPr>
            <a:normAutofit/>
          </a:bodyPr>
          <a:lstStyle/>
          <a:p>
            <a:r>
              <a:rPr lang="en-GB" sz="2000"/>
              <a:t>What is the purpose of the clinician being asked to provide a witness statement or give evidence?</a:t>
            </a:r>
          </a:p>
          <a:p>
            <a:r>
              <a:rPr lang="en-GB" sz="2000"/>
              <a:t>What is it being adduced for and what further use may be made of it?</a:t>
            </a:r>
          </a:p>
          <a:p>
            <a:r>
              <a:rPr lang="en-GB" sz="2000"/>
              <a:t>To record the view they reached then? (a simple matter of fact)</a:t>
            </a:r>
          </a:p>
          <a:p>
            <a:r>
              <a:rPr lang="en-GB" sz="2000"/>
              <a:t>To review that and update it? (is the court placing weight on that opinion as proof of a relevant matter)</a:t>
            </a:r>
          </a:p>
          <a:p>
            <a:r>
              <a:rPr lang="en-GB" sz="2000"/>
              <a:t>To test it in the light of later received information?</a:t>
            </a:r>
          </a:p>
          <a:p>
            <a:r>
              <a:rPr lang="en-GB" sz="2000"/>
              <a:t>Are they being asked to perform a Pt 25 role?</a:t>
            </a:r>
          </a:p>
          <a:p>
            <a:r>
              <a:rPr lang="en-GB" sz="2000"/>
              <a:t>The blurred boundaries (between an opinion formed at the time and a later one)</a:t>
            </a:r>
          </a:p>
          <a:p>
            <a:r>
              <a:rPr lang="en-GB" sz="2000"/>
              <a:t>Is permission given?</a:t>
            </a:r>
          </a:p>
          <a:p>
            <a:endParaRPr lang="en-GB" sz="2000"/>
          </a:p>
          <a:p>
            <a:endParaRPr lang="en-GB" sz="2000"/>
          </a:p>
        </p:txBody>
      </p:sp>
    </p:spTree>
    <p:extLst>
      <p:ext uri="{BB962C8B-B14F-4D97-AF65-F5344CB8AC3E}">
        <p14:creationId xmlns:p14="http://schemas.microsoft.com/office/powerpoint/2010/main" val="3567820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14168</TotalTime>
  <Words>1268</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  Family Justice Council Symposium 12 October 2022</vt:lpstr>
      <vt:lpstr>Content</vt:lpstr>
      <vt:lpstr>Context: Facts and Opinions</vt:lpstr>
      <vt:lpstr>What is an expert?</vt:lpstr>
      <vt:lpstr>Admissibility of Expert Evidence</vt:lpstr>
      <vt:lpstr>Distinctions</vt:lpstr>
      <vt:lpstr>Sunderland CC v AB (Re-hearing: Fact-Finding: Expert or Professional Evidence) [2019] EWHC 3887 (Fam) (22 November 2019)</vt:lpstr>
      <vt:lpstr>Evidence from an expert.</vt:lpstr>
      <vt:lpstr>Evidence from a treating clinician.</vt:lpstr>
      <vt:lpstr>Identifying the distinction: whose role?</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Justice Council Symposium 12 October 2022</dc:title>
  <dc:creator>Williams, Mr Justice</dc:creator>
  <cp:lastModifiedBy>Webb, Kim (Judicial Office)</cp:lastModifiedBy>
  <cp:revision>3</cp:revision>
  <dcterms:created xsi:type="dcterms:W3CDTF">2022-09-20T15:20:41Z</dcterms:created>
  <dcterms:modified xsi:type="dcterms:W3CDTF">2022-10-10T10:20:40Z</dcterms:modified>
</cp:coreProperties>
</file>