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2"/>
  </p:notesMasterIdLst>
  <p:sldIdLst>
    <p:sldId id="256" r:id="rId2"/>
    <p:sldId id="276" r:id="rId3"/>
    <p:sldId id="260" r:id="rId4"/>
    <p:sldId id="289" r:id="rId5"/>
    <p:sldId id="271" r:id="rId6"/>
    <p:sldId id="263" r:id="rId7"/>
    <p:sldId id="262" r:id="rId8"/>
    <p:sldId id="301" r:id="rId9"/>
    <p:sldId id="261" r:id="rId10"/>
    <p:sldId id="291" r:id="rId11"/>
    <p:sldId id="292" r:id="rId12"/>
    <p:sldId id="298" r:id="rId13"/>
    <p:sldId id="295" r:id="rId14"/>
    <p:sldId id="293" r:id="rId15"/>
    <p:sldId id="299" r:id="rId16"/>
    <p:sldId id="296" r:id="rId17"/>
    <p:sldId id="294" r:id="rId18"/>
    <p:sldId id="300" r:id="rId19"/>
    <p:sldId id="297" r:id="rId20"/>
    <p:sldId id="30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E43C77-BE59-4D5A-851B-685F4E9F98E0}" v="271" dt="2023-12-14T12:41:23.8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803" autoAdjust="0"/>
    <p:restoredTop sz="94660"/>
  </p:normalViewPr>
  <p:slideViewPr>
    <p:cSldViewPr snapToGrid="0">
      <p:cViewPr varScale="1">
        <p:scale>
          <a:sx n="85" d="100"/>
          <a:sy n="85" d="100"/>
        </p:scale>
        <p:origin x="75" y="3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Peel" userId="57fd2437-90b4-4ec4-a63d-e71cc6c19e8f" providerId="ADAL" clId="{27BB95ED-20A0-4FEF-81BB-5530CF25A1E4}"/>
    <pc:docChg chg="custSel modSld">
      <pc:chgData name="Robert Peel" userId="57fd2437-90b4-4ec4-a63d-e71cc6c19e8f" providerId="ADAL" clId="{27BB95ED-20A0-4FEF-81BB-5530CF25A1E4}" dt="2023-09-11T07:37:52.959" v="70" actId="20577"/>
      <pc:docMkLst>
        <pc:docMk/>
      </pc:docMkLst>
      <pc:sldChg chg="modSp">
        <pc:chgData name="Robert Peel" userId="57fd2437-90b4-4ec4-a63d-e71cc6c19e8f" providerId="ADAL" clId="{27BB95ED-20A0-4FEF-81BB-5530CF25A1E4}" dt="2023-09-11T07:37:52.959" v="70" actId="20577"/>
        <pc:sldMkLst>
          <pc:docMk/>
          <pc:sldMk cId="2505597395" sldId="261"/>
        </pc:sldMkLst>
        <pc:spChg chg="mod">
          <ac:chgData name="Robert Peel" userId="57fd2437-90b4-4ec4-a63d-e71cc6c19e8f" providerId="ADAL" clId="{27BB95ED-20A0-4FEF-81BB-5530CF25A1E4}" dt="2023-09-11T07:37:52.959" v="70" actId="20577"/>
          <ac:spMkLst>
            <pc:docMk/>
            <pc:sldMk cId="2505597395" sldId="261"/>
            <ac:spMk id="3" creationId="{6BDC8076-723B-406C-9AE3-5AE29198B716}"/>
          </ac:spMkLst>
        </pc:spChg>
      </pc:sldChg>
      <pc:sldChg chg="modSp">
        <pc:chgData name="Robert Peel" userId="57fd2437-90b4-4ec4-a63d-e71cc6c19e8f" providerId="ADAL" clId="{27BB95ED-20A0-4FEF-81BB-5530CF25A1E4}" dt="2023-09-01T10:48:35.377" v="0" actId="20577"/>
        <pc:sldMkLst>
          <pc:docMk/>
          <pc:sldMk cId="4247764519" sldId="262"/>
        </pc:sldMkLst>
        <pc:spChg chg="mod">
          <ac:chgData name="Robert Peel" userId="57fd2437-90b4-4ec4-a63d-e71cc6c19e8f" providerId="ADAL" clId="{27BB95ED-20A0-4FEF-81BB-5530CF25A1E4}" dt="2023-09-01T10:48:35.377" v="0" actId="20577"/>
          <ac:spMkLst>
            <pc:docMk/>
            <pc:sldMk cId="4247764519" sldId="262"/>
            <ac:spMk id="3" creationId="{17646F6C-054C-4EE2-8B57-5F583E266B12}"/>
          </ac:spMkLst>
        </pc:spChg>
      </pc:sldChg>
      <pc:sldChg chg="modSp">
        <pc:chgData name="Robert Peel" userId="57fd2437-90b4-4ec4-a63d-e71cc6c19e8f" providerId="ADAL" clId="{27BB95ED-20A0-4FEF-81BB-5530CF25A1E4}" dt="2023-09-07T11:32:58.622" v="32" actId="6549"/>
        <pc:sldMkLst>
          <pc:docMk/>
          <pc:sldMk cId="2254079026" sldId="263"/>
        </pc:sldMkLst>
        <pc:spChg chg="mod">
          <ac:chgData name="Robert Peel" userId="57fd2437-90b4-4ec4-a63d-e71cc6c19e8f" providerId="ADAL" clId="{27BB95ED-20A0-4FEF-81BB-5530CF25A1E4}" dt="2023-09-07T11:32:58.622" v="32" actId="6549"/>
          <ac:spMkLst>
            <pc:docMk/>
            <pc:sldMk cId="2254079026" sldId="263"/>
            <ac:spMk id="3" creationId="{260716ED-16F2-4DA2-97CF-7B14D4296332}"/>
          </ac:spMkLst>
        </pc:spChg>
      </pc:sldChg>
      <pc:sldChg chg="modSp">
        <pc:chgData name="Robert Peel" userId="57fd2437-90b4-4ec4-a63d-e71cc6c19e8f" providerId="ADAL" clId="{27BB95ED-20A0-4FEF-81BB-5530CF25A1E4}" dt="2023-09-07T11:31:55.463" v="29" actId="20577"/>
        <pc:sldMkLst>
          <pc:docMk/>
          <pc:sldMk cId="3155698111" sldId="276"/>
        </pc:sldMkLst>
        <pc:spChg chg="mod">
          <ac:chgData name="Robert Peel" userId="57fd2437-90b4-4ec4-a63d-e71cc6c19e8f" providerId="ADAL" clId="{27BB95ED-20A0-4FEF-81BB-5530CF25A1E4}" dt="2023-09-07T11:31:55.463" v="29" actId="20577"/>
          <ac:spMkLst>
            <pc:docMk/>
            <pc:sldMk cId="3155698111" sldId="276"/>
            <ac:spMk id="2" creationId="{6EEC3985-39AC-441D-8531-0CB491515AE7}"/>
          </ac:spMkLst>
        </pc:spChg>
      </pc:sldChg>
      <pc:sldChg chg="modSp mod">
        <pc:chgData name="Robert Peel" userId="57fd2437-90b4-4ec4-a63d-e71cc6c19e8f" providerId="ADAL" clId="{27BB95ED-20A0-4FEF-81BB-5530CF25A1E4}" dt="2023-09-01T10:49:21.714" v="14" actId="20577"/>
        <pc:sldMkLst>
          <pc:docMk/>
          <pc:sldMk cId="3531933659" sldId="290"/>
        </pc:sldMkLst>
        <pc:spChg chg="mod">
          <ac:chgData name="Robert Peel" userId="57fd2437-90b4-4ec4-a63d-e71cc6c19e8f" providerId="ADAL" clId="{27BB95ED-20A0-4FEF-81BB-5530CF25A1E4}" dt="2023-09-01T10:49:21.714" v="14" actId="20577"/>
          <ac:spMkLst>
            <pc:docMk/>
            <pc:sldMk cId="3531933659" sldId="290"/>
            <ac:spMk id="3" creationId="{6ECF59D9-CE2D-EAB6-5B58-38BB28349342}"/>
          </ac:spMkLst>
        </pc:spChg>
      </pc:sldChg>
      <pc:sldChg chg="modSp mod">
        <pc:chgData name="Robert Peel" userId="57fd2437-90b4-4ec4-a63d-e71cc6c19e8f" providerId="ADAL" clId="{27BB95ED-20A0-4FEF-81BB-5530CF25A1E4}" dt="2023-09-01T10:53:00.520" v="27" actId="6549"/>
        <pc:sldMkLst>
          <pc:docMk/>
          <pc:sldMk cId="1947042214" sldId="296"/>
        </pc:sldMkLst>
        <pc:spChg chg="mod">
          <ac:chgData name="Robert Peel" userId="57fd2437-90b4-4ec4-a63d-e71cc6c19e8f" providerId="ADAL" clId="{27BB95ED-20A0-4FEF-81BB-5530CF25A1E4}" dt="2023-09-01T10:53:00.520" v="27" actId="6549"/>
          <ac:spMkLst>
            <pc:docMk/>
            <pc:sldMk cId="1947042214" sldId="296"/>
            <ac:spMk id="3" creationId="{36F8E5A2-1714-292D-C163-F24B3B5A55FB}"/>
          </ac:spMkLst>
        </pc:spChg>
      </pc:sldChg>
    </pc:docChg>
  </pc:docChgLst>
  <pc:docChgLst>
    <pc:chgData name="Peel, Mr Justice" userId="57fd2437-90b4-4ec4-a63d-e71cc6c19e8f" providerId="ADAL" clId="{1CD578DA-E5C0-4A84-A609-9A4A9739F2EB}"/>
    <pc:docChg chg="undo custSel addSld delSld modSld">
      <pc:chgData name="Peel, Mr Justice" userId="57fd2437-90b4-4ec4-a63d-e71cc6c19e8f" providerId="ADAL" clId="{1CD578DA-E5C0-4A84-A609-9A4A9739F2EB}" dt="2023-08-08T11:33:06.017" v="7491" actId="20577"/>
      <pc:docMkLst>
        <pc:docMk/>
      </pc:docMkLst>
      <pc:sldChg chg="addSp delSp modSp mod">
        <pc:chgData name="Peel, Mr Justice" userId="57fd2437-90b4-4ec4-a63d-e71cc6c19e8f" providerId="ADAL" clId="{1CD578DA-E5C0-4A84-A609-9A4A9739F2EB}" dt="2023-08-08T09:28:40.033" v="95" actId="20577"/>
        <pc:sldMkLst>
          <pc:docMk/>
          <pc:sldMk cId="1729077626" sldId="256"/>
        </pc:sldMkLst>
        <pc:spChg chg="del">
          <ac:chgData name="Peel, Mr Justice" userId="57fd2437-90b4-4ec4-a63d-e71cc6c19e8f" providerId="ADAL" clId="{1CD578DA-E5C0-4A84-A609-9A4A9739F2EB}" dt="2023-08-08T09:28:12.133" v="0" actId="478"/>
          <ac:spMkLst>
            <pc:docMk/>
            <pc:sldMk cId="1729077626" sldId="256"/>
            <ac:spMk id="2" creationId="{873665A4-3FCA-49D0-A34D-95CCD39EDED7}"/>
          </ac:spMkLst>
        </pc:spChg>
        <pc:spChg chg="mod">
          <ac:chgData name="Peel, Mr Justice" userId="57fd2437-90b4-4ec4-a63d-e71cc6c19e8f" providerId="ADAL" clId="{1CD578DA-E5C0-4A84-A609-9A4A9739F2EB}" dt="2023-08-08T09:28:40.033" v="95" actId="20577"/>
          <ac:spMkLst>
            <pc:docMk/>
            <pc:sldMk cId="1729077626" sldId="256"/>
            <ac:spMk id="3" creationId="{B5216AE0-7191-42D6-BD49-3ED8DF26387A}"/>
          </ac:spMkLst>
        </pc:spChg>
        <pc:spChg chg="add mod">
          <ac:chgData name="Peel, Mr Justice" userId="57fd2437-90b4-4ec4-a63d-e71cc6c19e8f" providerId="ADAL" clId="{1CD578DA-E5C0-4A84-A609-9A4A9739F2EB}" dt="2023-08-08T09:28:28.959" v="40" actId="20577"/>
          <ac:spMkLst>
            <pc:docMk/>
            <pc:sldMk cId="1729077626" sldId="256"/>
            <ac:spMk id="6" creationId="{CDEA0203-9FB0-F1A1-52E2-86F5772AE92D}"/>
          </ac:spMkLst>
        </pc:spChg>
      </pc:sldChg>
      <pc:sldChg chg="modSp mod modAnim">
        <pc:chgData name="Peel, Mr Justice" userId="57fd2437-90b4-4ec4-a63d-e71cc6c19e8f" providerId="ADAL" clId="{1CD578DA-E5C0-4A84-A609-9A4A9739F2EB}" dt="2023-08-08T11:25:25.345" v="7304" actId="27636"/>
        <pc:sldMkLst>
          <pc:docMk/>
          <pc:sldMk cId="1796634186" sldId="260"/>
        </pc:sldMkLst>
        <pc:spChg chg="mod">
          <ac:chgData name="Peel, Mr Justice" userId="57fd2437-90b4-4ec4-a63d-e71cc6c19e8f" providerId="ADAL" clId="{1CD578DA-E5C0-4A84-A609-9A4A9739F2EB}" dt="2023-08-08T10:03:25.341" v="567" actId="20577"/>
          <ac:spMkLst>
            <pc:docMk/>
            <pc:sldMk cId="1796634186" sldId="260"/>
            <ac:spMk id="2" creationId="{E5BF168D-DBFF-45D2-AEC3-08A955DAFDCE}"/>
          </ac:spMkLst>
        </pc:spChg>
        <pc:spChg chg="mod">
          <ac:chgData name="Peel, Mr Justice" userId="57fd2437-90b4-4ec4-a63d-e71cc6c19e8f" providerId="ADAL" clId="{1CD578DA-E5C0-4A84-A609-9A4A9739F2EB}" dt="2023-08-08T11:25:25.345" v="7304" actId="27636"/>
          <ac:spMkLst>
            <pc:docMk/>
            <pc:sldMk cId="1796634186" sldId="260"/>
            <ac:spMk id="3" creationId="{3EDB40C9-5292-4034-BE43-03B07C95D313}"/>
          </ac:spMkLst>
        </pc:spChg>
      </pc:sldChg>
      <pc:sldChg chg="modSp mod modAnim">
        <pc:chgData name="Peel, Mr Justice" userId="57fd2437-90b4-4ec4-a63d-e71cc6c19e8f" providerId="ADAL" clId="{1CD578DA-E5C0-4A84-A609-9A4A9739F2EB}" dt="2023-08-08T11:30:17.226" v="7483" actId="5793"/>
        <pc:sldMkLst>
          <pc:docMk/>
          <pc:sldMk cId="2505597395" sldId="261"/>
        </pc:sldMkLst>
        <pc:spChg chg="mod">
          <ac:chgData name="Peel, Mr Justice" userId="57fd2437-90b4-4ec4-a63d-e71cc6c19e8f" providerId="ADAL" clId="{1CD578DA-E5C0-4A84-A609-9A4A9739F2EB}" dt="2023-08-08T10:42:35.476" v="2920" actId="20577"/>
          <ac:spMkLst>
            <pc:docMk/>
            <pc:sldMk cId="2505597395" sldId="261"/>
            <ac:spMk id="2" creationId="{AEFB4D98-D284-4066-9D6B-D87A4BA6776F}"/>
          </ac:spMkLst>
        </pc:spChg>
        <pc:spChg chg="mod">
          <ac:chgData name="Peel, Mr Justice" userId="57fd2437-90b4-4ec4-a63d-e71cc6c19e8f" providerId="ADAL" clId="{1CD578DA-E5C0-4A84-A609-9A4A9739F2EB}" dt="2023-08-08T11:30:17.226" v="7483" actId="5793"/>
          <ac:spMkLst>
            <pc:docMk/>
            <pc:sldMk cId="2505597395" sldId="261"/>
            <ac:spMk id="3" creationId="{6BDC8076-723B-406C-9AE3-5AE29198B716}"/>
          </ac:spMkLst>
        </pc:spChg>
      </pc:sldChg>
      <pc:sldChg chg="modSp mod modAnim">
        <pc:chgData name="Peel, Mr Justice" userId="57fd2437-90b4-4ec4-a63d-e71cc6c19e8f" providerId="ADAL" clId="{1CD578DA-E5C0-4A84-A609-9A4A9739F2EB}" dt="2023-08-08T11:30:22.595" v="7484" actId="20577"/>
        <pc:sldMkLst>
          <pc:docMk/>
          <pc:sldMk cId="4247764519" sldId="262"/>
        </pc:sldMkLst>
        <pc:spChg chg="mod">
          <ac:chgData name="Peel, Mr Justice" userId="57fd2437-90b4-4ec4-a63d-e71cc6c19e8f" providerId="ADAL" clId="{1CD578DA-E5C0-4A84-A609-9A4A9739F2EB}" dt="2023-08-08T10:39:32.750" v="2744" actId="20577"/>
          <ac:spMkLst>
            <pc:docMk/>
            <pc:sldMk cId="4247764519" sldId="262"/>
            <ac:spMk id="2" creationId="{4D09E0B9-79E9-4FE3-983B-82D1A147530F}"/>
          </ac:spMkLst>
        </pc:spChg>
        <pc:spChg chg="mod">
          <ac:chgData name="Peel, Mr Justice" userId="57fd2437-90b4-4ec4-a63d-e71cc6c19e8f" providerId="ADAL" clId="{1CD578DA-E5C0-4A84-A609-9A4A9739F2EB}" dt="2023-08-08T11:30:22.595" v="7484" actId="20577"/>
          <ac:spMkLst>
            <pc:docMk/>
            <pc:sldMk cId="4247764519" sldId="262"/>
            <ac:spMk id="3" creationId="{17646F6C-054C-4EE2-8B57-5F583E266B12}"/>
          </ac:spMkLst>
        </pc:spChg>
      </pc:sldChg>
      <pc:sldChg chg="modSp mod modAnim">
        <pc:chgData name="Peel, Mr Justice" userId="57fd2437-90b4-4ec4-a63d-e71cc6c19e8f" providerId="ADAL" clId="{1CD578DA-E5C0-4A84-A609-9A4A9739F2EB}" dt="2023-08-08T11:26:50.278" v="7326" actId="20577"/>
        <pc:sldMkLst>
          <pc:docMk/>
          <pc:sldMk cId="2254079026" sldId="263"/>
        </pc:sldMkLst>
        <pc:spChg chg="mod">
          <ac:chgData name="Peel, Mr Justice" userId="57fd2437-90b4-4ec4-a63d-e71cc6c19e8f" providerId="ADAL" clId="{1CD578DA-E5C0-4A84-A609-9A4A9739F2EB}" dt="2023-08-08T10:24:18.660" v="1661" actId="20577"/>
          <ac:spMkLst>
            <pc:docMk/>
            <pc:sldMk cId="2254079026" sldId="263"/>
            <ac:spMk id="2" creationId="{3ACBE198-1E16-4E49-822F-941CE963344F}"/>
          </ac:spMkLst>
        </pc:spChg>
        <pc:spChg chg="mod">
          <ac:chgData name="Peel, Mr Justice" userId="57fd2437-90b4-4ec4-a63d-e71cc6c19e8f" providerId="ADAL" clId="{1CD578DA-E5C0-4A84-A609-9A4A9739F2EB}" dt="2023-08-08T11:26:50.278" v="7326" actId="20577"/>
          <ac:spMkLst>
            <pc:docMk/>
            <pc:sldMk cId="2254079026" sldId="263"/>
            <ac:spMk id="3" creationId="{260716ED-16F2-4DA2-97CF-7B14D4296332}"/>
          </ac:spMkLst>
        </pc:spChg>
      </pc:sldChg>
      <pc:sldChg chg="del">
        <pc:chgData name="Peel, Mr Justice" userId="57fd2437-90b4-4ec4-a63d-e71cc6c19e8f" providerId="ADAL" clId="{1CD578DA-E5C0-4A84-A609-9A4A9739F2EB}" dt="2023-08-08T11:22:49.344" v="7259" actId="2696"/>
        <pc:sldMkLst>
          <pc:docMk/>
          <pc:sldMk cId="306931999" sldId="265"/>
        </pc:sldMkLst>
      </pc:sldChg>
      <pc:sldChg chg="del">
        <pc:chgData name="Peel, Mr Justice" userId="57fd2437-90b4-4ec4-a63d-e71cc6c19e8f" providerId="ADAL" clId="{1CD578DA-E5C0-4A84-A609-9A4A9739F2EB}" dt="2023-08-08T11:23:06.243" v="7263" actId="2696"/>
        <pc:sldMkLst>
          <pc:docMk/>
          <pc:sldMk cId="2460031890" sldId="266"/>
        </pc:sldMkLst>
      </pc:sldChg>
      <pc:sldChg chg="modSp mod modAnim">
        <pc:chgData name="Peel, Mr Justice" userId="57fd2437-90b4-4ec4-a63d-e71cc6c19e8f" providerId="ADAL" clId="{1CD578DA-E5C0-4A84-A609-9A4A9739F2EB}" dt="2023-08-08T11:26:03.248" v="7306" actId="113"/>
        <pc:sldMkLst>
          <pc:docMk/>
          <pc:sldMk cId="4151670386" sldId="271"/>
        </pc:sldMkLst>
        <pc:spChg chg="mod">
          <ac:chgData name="Peel, Mr Justice" userId="57fd2437-90b4-4ec4-a63d-e71cc6c19e8f" providerId="ADAL" clId="{1CD578DA-E5C0-4A84-A609-9A4A9739F2EB}" dt="2023-08-08T10:24:00.742" v="1602" actId="20577"/>
          <ac:spMkLst>
            <pc:docMk/>
            <pc:sldMk cId="4151670386" sldId="271"/>
            <ac:spMk id="2" creationId="{78A49308-138A-4E96-A95C-B56E0067B28D}"/>
          </ac:spMkLst>
        </pc:spChg>
        <pc:spChg chg="mod">
          <ac:chgData name="Peel, Mr Justice" userId="57fd2437-90b4-4ec4-a63d-e71cc6c19e8f" providerId="ADAL" clId="{1CD578DA-E5C0-4A84-A609-9A4A9739F2EB}" dt="2023-08-08T11:26:03.248" v="7306" actId="113"/>
          <ac:spMkLst>
            <pc:docMk/>
            <pc:sldMk cId="4151670386" sldId="271"/>
            <ac:spMk id="3" creationId="{F0E1A3DB-472E-47AA-B2C6-41F509AB4CCA}"/>
          </ac:spMkLst>
        </pc:spChg>
      </pc:sldChg>
      <pc:sldChg chg="del">
        <pc:chgData name="Peel, Mr Justice" userId="57fd2437-90b4-4ec4-a63d-e71cc6c19e8f" providerId="ADAL" clId="{1CD578DA-E5C0-4A84-A609-9A4A9739F2EB}" dt="2023-08-08T11:23:36.752" v="7270" actId="2696"/>
        <pc:sldMkLst>
          <pc:docMk/>
          <pc:sldMk cId="2262237680" sldId="272"/>
        </pc:sldMkLst>
      </pc:sldChg>
      <pc:sldChg chg="del">
        <pc:chgData name="Peel, Mr Justice" userId="57fd2437-90b4-4ec4-a63d-e71cc6c19e8f" providerId="ADAL" clId="{1CD578DA-E5C0-4A84-A609-9A4A9739F2EB}" dt="2023-08-08T11:22:54.530" v="7260" actId="2696"/>
        <pc:sldMkLst>
          <pc:docMk/>
          <pc:sldMk cId="1133324368" sldId="273"/>
        </pc:sldMkLst>
      </pc:sldChg>
      <pc:sldChg chg="del">
        <pc:chgData name="Peel, Mr Justice" userId="57fd2437-90b4-4ec4-a63d-e71cc6c19e8f" providerId="ADAL" clId="{1CD578DA-E5C0-4A84-A609-9A4A9739F2EB}" dt="2023-08-08T11:23:02.565" v="7262" actId="2696"/>
        <pc:sldMkLst>
          <pc:docMk/>
          <pc:sldMk cId="306560485" sldId="275"/>
        </pc:sldMkLst>
      </pc:sldChg>
      <pc:sldChg chg="modSp mod modAnim">
        <pc:chgData name="Peel, Mr Justice" userId="57fd2437-90b4-4ec4-a63d-e71cc6c19e8f" providerId="ADAL" clId="{1CD578DA-E5C0-4A84-A609-9A4A9739F2EB}" dt="2023-08-08T11:24:44.227" v="7298" actId="255"/>
        <pc:sldMkLst>
          <pc:docMk/>
          <pc:sldMk cId="3155698111" sldId="276"/>
        </pc:sldMkLst>
        <pc:spChg chg="mod">
          <ac:chgData name="Peel, Mr Justice" userId="57fd2437-90b4-4ec4-a63d-e71cc6c19e8f" providerId="ADAL" clId="{1CD578DA-E5C0-4A84-A609-9A4A9739F2EB}" dt="2023-08-08T09:29:09.546" v="143" actId="20577"/>
          <ac:spMkLst>
            <pc:docMk/>
            <pc:sldMk cId="3155698111" sldId="276"/>
            <ac:spMk id="2" creationId="{6EEC3985-39AC-441D-8531-0CB491515AE7}"/>
          </ac:spMkLst>
        </pc:spChg>
        <pc:spChg chg="mod">
          <ac:chgData name="Peel, Mr Justice" userId="57fd2437-90b4-4ec4-a63d-e71cc6c19e8f" providerId="ADAL" clId="{1CD578DA-E5C0-4A84-A609-9A4A9739F2EB}" dt="2023-08-08T11:24:44.227" v="7298" actId="255"/>
          <ac:spMkLst>
            <pc:docMk/>
            <pc:sldMk cId="3155698111" sldId="276"/>
            <ac:spMk id="3" creationId="{7F66AF94-76B6-4EB5-BD4A-04ED0199E6EC}"/>
          </ac:spMkLst>
        </pc:spChg>
      </pc:sldChg>
      <pc:sldChg chg="del">
        <pc:chgData name="Peel, Mr Justice" userId="57fd2437-90b4-4ec4-a63d-e71cc6c19e8f" providerId="ADAL" clId="{1CD578DA-E5C0-4A84-A609-9A4A9739F2EB}" dt="2023-08-08T11:22:58.861" v="7261" actId="2696"/>
        <pc:sldMkLst>
          <pc:docMk/>
          <pc:sldMk cId="1070657555" sldId="278"/>
        </pc:sldMkLst>
      </pc:sldChg>
      <pc:sldChg chg="del">
        <pc:chgData name="Peel, Mr Justice" userId="57fd2437-90b4-4ec4-a63d-e71cc6c19e8f" providerId="ADAL" clId="{1CD578DA-E5C0-4A84-A609-9A4A9739F2EB}" dt="2023-08-08T11:23:10.228" v="7264" actId="2696"/>
        <pc:sldMkLst>
          <pc:docMk/>
          <pc:sldMk cId="1732709873" sldId="279"/>
        </pc:sldMkLst>
      </pc:sldChg>
      <pc:sldChg chg="del">
        <pc:chgData name="Peel, Mr Justice" userId="57fd2437-90b4-4ec4-a63d-e71cc6c19e8f" providerId="ADAL" clId="{1CD578DA-E5C0-4A84-A609-9A4A9739F2EB}" dt="2023-08-08T11:23:41.626" v="7271" actId="2696"/>
        <pc:sldMkLst>
          <pc:docMk/>
          <pc:sldMk cId="279455016" sldId="280"/>
        </pc:sldMkLst>
      </pc:sldChg>
      <pc:sldChg chg="del">
        <pc:chgData name="Peel, Mr Justice" userId="57fd2437-90b4-4ec4-a63d-e71cc6c19e8f" providerId="ADAL" clId="{1CD578DA-E5C0-4A84-A609-9A4A9739F2EB}" dt="2023-08-08T11:23:16.964" v="7266" actId="2696"/>
        <pc:sldMkLst>
          <pc:docMk/>
          <pc:sldMk cId="2249965959" sldId="281"/>
        </pc:sldMkLst>
      </pc:sldChg>
      <pc:sldChg chg="del">
        <pc:chgData name="Peel, Mr Justice" userId="57fd2437-90b4-4ec4-a63d-e71cc6c19e8f" providerId="ADAL" clId="{1CD578DA-E5C0-4A84-A609-9A4A9739F2EB}" dt="2023-08-08T11:23:30.248" v="7269" actId="2696"/>
        <pc:sldMkLst>
          <pc:docMk/>
          <pc:sldMk cId="3207320757" sldId="283"/>
        </pc:sldMkLst>
      </pc:sldChg>
      <pc:sldChg chg="del">
        <pc:chgData name="Peel, Mr Justice" userId="57fd2437-90b4-4ec4-a63d-e71cc6c19e8f" providerId="ADAL" clId="{1CD578DA-E5C0-4A84-A609-9A4A9739F2EB}" dt="2023-08-08T11:23:21.621" v="7267" actId="2696"/>
        <pc:sldMkLst>
          <pc:docMk/>
          <pc:sldMk cId="2521777050" sldId="285"/>
        </pc:sldMkLst>
      </pc:sldChg>
      <pc:sldChg chg="del">
        <pc:chgData name="Peel, Mr Justice" userId="57fd2437-90b4-4ec4-a63d-e71cc6c19e8f" providerId="ADAL" clId="{1CD578DA-E5C0-4A84-A609-9A4A9739F2EB}" dt="2023-08-08T11:23:25.582" v="7268" actId="2696"/>
        <pc:sldMkLst>
          <pc:docMk/>
          <pc:sldMk cId="4235514544" sldId="287"/>
        </pc:sldMkLst>
      </pc:sldChg>
      <pc:sldChg chg="del">
        <pc:chgData name="Peel, Mr Justice" userId="57fd2437-90b4-4ec4-a63d-e71cc6c19e8f" providerId="ADAL" clId="{1CD578DA-E5C0-4A84-A609-9A4A9739F2EB}" dt="2023-08-08T11:23:13.409" v="7265" actId="2696"/>
        <pc:sldMkLst>
          <pc:docMk/>
          <pc:sldMk cId="3163584260" sldId="288"/>
        </pc:sldMkLst>
      </pc:sldChg>
      <pc:sldChg chg="modSp new mod">
        <pc:chgData name="Peel, Mr Justice" userId="57fd2437-90b4-4ec4-a63d-e71cc6c19e8f" providerId="ADAL" clId="{1CD578DA-E5C0-4A84-A609-9A4A9739F2EB}" dt="2023-08-08T11:25:45.157" v="7305" actId="2711"/>
        <pc:sldMkLst>
          <pc:docMk/>
          <pc:sldMk cId="2171657352" sldId="289"/>
        </pc:sldMkLst>
        <pc:spChg chg="mod">
          <ac:chgData name="Peel, Mr Justice" userId="57fd2437-90b4-4ec4-a63d-e71cc6c19e8f" providerId="ADAL" clId="{1CD578DA-E5C0-4A84-A609-9A4A9739F2EB}" dt="2023-08-08T10:30:04.252" v="2109" actId="20577"/>
          <ac:spMkLst>
            <pc:docMk/>
            <pc:sldMk cId="2171657352" sldId="289"/>
            <ac:spMk id="2" creationId="{06BF15B6-0E06-CCEF-4F99-ABD2A228D06F}"/>
          </ac:spMkLst>
        </pc:spChg>
        <pc:spChg chg="mod">
          <ac:chgData name="Peel, Mr Justice" userId="57fd2437-90b4-4ec4-a63d-e71cc6c19e8f" providerId="ADAL" clId="{1CD578DA-E5C0-4A84-A609-9A4A9739F2EB}" dt="2023-08-08T11:25:45.157" v="7305" actId="2711"/>
          <ac:spMkLst>
            <pc:docMk/>
            <pc:sldMk cId="2171657352" sldId="289"/>
            <ac:spMk id="3" creationId="{A2F601D5-D6E8-517F-9293-16F589C1065B}"/>
          </ac:spMkLst>
        </pc:spChg>
      </pc:sldChg>
      <pc:sldChg chg="modSp new mod">
        <pc:chgData name="Peel, Mr Justice" userId="57fd2437-90b4-4ec4-a63d-e71cc6c19e8f" providerId="ADAL" clId="{1CD578DA-E5C0-4A84-A609-9A4A9739F2EB}" dt="2023-08-08T11:30:01.835" v="7478" actId="20577"/>
        <pc:sldMkLst>
          <pc:docMk/>
          <pc:sldMk cId="3531933659" sldId="290"/>
        </pc:sldMkLst>
        <pc:spChg chg="mod">
          <ac:chgData name="Peel, Mr Justice" userId="57fd2437-90b4-4ec4-a63d-e71cc6c19e8f" providerId="ADAL" clId="{1CD578DA-E5C0-4A84-A609-9A4A9739F2EB}" dt="2023-08-08T10:41:44.316" v="2822" actId="20577"/>
          <ac:spMkLst>
            <pc:docMk/>
            <pc:sldMk cId="3531933659" sldId="290"/>
            <ac:spMk id="2" creationId="{61003EDF-5EB3-80E5-B8A4-80B4CC7D1E91}"/>
          </ac:spMkLst>
        </pc:spChg>
        <pc:spChg chg="mod">
          <ac:chgData name="Peel, Mr Justice" userId="57fd2437-90b4-4ec4-a63d-e71cc6c19e8f" providerId="ADAL" clId="{1CD578DA-E5C0-4A84-A609-9A4A9739F2EB}" dt="2023-08-08T11:30:01.835" v="7478" actId="20577"/>
          <ac:spMkLst>
            <pc:docMk/>
            <pc:sldMk cId="3531933659" sldId="290"/>
            <ac:spMk id="3" creationId="{6ECF59D9-CE2D-EAB6-5B58-38BB28349342}"/>
          </ac:spMkLst>
        </pc:spChg>
      </pc:sldChg>
      <pc:sldChg chg="modSp new mod">
        <pc:chgData name="Peel, Mr Justice" userId="57fd2437-90b4-4ec4-a63d-e71cc6c19e8f" providerId="ADAL" clId="{1CD578DA-E5C0-4A84-A609-9A4A9739F2EB}" dt="2023-08-08T10:53:14.915" v="4136" actId="5793"/>
        <pc:sldMkLst>
          <pc:docMk/>
          <pc:sldMk cId="1104972235" sldId="291"/>
        </pc:sldMkLst>
        <pc:spChg chg="mod">
          <ac:chgData name="Peel, Mr Justice" userId="57fd2437-90b4-4ec4-a63d-e71cc6c19e8f" providerId="ADAL" clId="{1CD578DA-E5C0-4A84-A609-9A4A9739F2EB}" dt="2023-08-08T10:47:06.520" v="3492" actId="20577"/>
          <ac:spMkLst>
            <pc:docMk/>
            <pc:sldMk cId="1104972235" sldId="291"/>
            <ac:spMk id="2" creationId="{20FA6B44-5D52-8C95-B9B4-9F48C3473A10}"/>
          </ac:spMkLst>
        </pc:spChg>
        <pc:spChg chg="mod">
          <ac:chgData name="Peel, Mr Justice" userId="57fd2437-90b4-4ec4-a63d-e71cc6c19e8f" providerId="ADAL" clId="{1CD578DA-E5C0-4A84-A609-9A4A9739F2EB}" dt="2023-08-08T10:53:14.915" v="4136" actId="5793"/>
          <ac:spMkLst>
            <pc:docMk/>
            <pc:sldMk cId="1104972235" sldId="291"/>
            <ac:spMk id="3" creationId="{2CE56D01-71D8-BAB6-16F9-E979D66AA804}"/>
          </ac:spMkLst>
        </pc:spChg>
      </pc:sldChg>
      <pc:sldChg chg="modSp new mod">
        <pc:chgData name="Peel, Mr Justice" userId="57fd2437-90b4-4ec4-a63d-e71cc6c19e8f" providerId="ADAL" clId="{1CD578DA-E5C0-4A84-A609-9A4A9739F2EB}" dt="2023-08-08T11:32:02.978" v="7489" actId="255"/>
        <pc:sldMkLst>
          <pc:docMk/>
          <pc:sldMk cId="2256352276" sldId="292"/>
        </pc:sldMkLst>
        <pc:spChg chg="mod">
          <ac:chgData name="Peel, Mr Justice" userId="57fd2437-90b4-4ec4-a63d-e71cc6c19e8f" providerId="ADAL" clId="{1CD578DA-E5C0-4A84-A609-9A4A9739F2EB}" dt="2023-08-08T10:53:38.355" v="4140" actId="20577"/>
          <ac:spMkLst>
            <pc:docMk/>
            <pc:sldMk cId="2256352276" sldId="292"/>
            <ac:spMk id="2" creationId="{20ACCED3-43C5-896A-5C88-8A229164937C}"/>
          </ac:spMkLst>
        </pc:spChg>
        <pc:spChg chg="mod">
          <ac:chgData name="Peel, Mr Justice" userId="57fd2437-90b4-4ec4-a63d-e71cc6c19e8f" providerId="ADAL" clId="{1CD578DA-E5C0-4A84-A609-9A4A9739F2EB}" dt="2023-08-08T11:32:02.978" v="7489" actId="255"/>
          <ac:spMkLst>
            <pc:docMk/>
            <pc:sldMk cId="2256352276" sldId="292"/>
            <ac:spMk id="3" creationId="{B25F25FD-AFAB-5087-7D54-77EEBEB509F2}"/>
          </ac:spMkLst>
        </pc:spChg>
      </pc:sldChg>
      <pc:sldChg chg="modSp new mod">
        <pc:chgData name="Peel, Mr Justice" userId="57fd2437-90b4-4ec4-a63d-e71cc6c19e8f" providerId="ADAL" clId="{1CD578DA-E5C0-4A84-A609-9A4A9739F2EB}" dt="2023-08-08T11:14:45.476" v="6277" actId="21"/>
        <pc:sldMkLst>
          <pc:docMk/>
          <pc:sldMk cId="4086165570" sldId="293"/>
        </pc:sldMkLst>
        <pc:spChg chg="mod">
          <ac:chgData name="Peel, Mr Justice" userId="57fd2437-90b4-4ec4-a63d-e71cc6c19e8f" providerId="ADAL" clId="{1CD578DA-E5C0-4A84-A609-9A4A9739F2EB}" dt="2023-08-08T11:13:49.210" v="6270" actId="20577"/>
          <ac:spMkLst>
            <pc:docMk/>
            <pc:sldMk cId="4086165570" sldId="293"/>
            <ac:spMk id="2" creationId="{07654FE9-1FB7-849A-EBFA-77716585B78E}"/>
          </ac:spMkLst>
        </pc:spChg>
        <pc:spChg chg="mod">
          <ac:chgData name="Peel, Mr Justice" userId="57fd2437-90b4-4ec4-a63d-e71cc6c19e8f" providerId="ADAL" clId="{1CD578DA-E5C0-4A84-A609-9A4A9739F2EB}" dt="2023-08-08T11:14:45.476" v="6277" actId="21"/>
          <ac:spMkLst>
            <pc:docMk/>
            <pc:sldMk cId="4086165570" sldId="293"/>
            <ac:spMk id="3" creationId="{2B98224E-D94D-97D7-08FA-DBCB95119098}"/>
          </ac:spMkLst>
        </pc:spChg>
      </pc:sldChg>
      <pc:sldChg chg="modSp new mod">
        <pc:chgData name="Peel, Mr Justice" userId="57fd2437-90b4-4ec4-a63d-e71cc6c19e8f" providerId="ADAL" clId="{1CD578DA-E5C0-4A84-A609-9A4A9739F2EB}" dt="2023-08-08T11:33:00.023" v="7490" actId="20577"/>
        <pc:sldMkLst>
          <pc:docMk/>
          <pc:sldMk cId="1570046447" sldId="294"/>
        </pc:sldMkLst>
        <pc:spChg chg="mod">
          <ac:chgData name="Peel, Mr Justice" userId="57fd2437-90b4-4ec4-a63d-e71cc6c19e8f" providerId="ADAL" clId="{1CD578DA-E5C0-4A84-A609-9A4A9739F2EB}" dt="2023-08-08T11:19:16.715" v="6654" actId="20577"/>
          <ac:spMkLst>
            <pc:docMk/>
            <pc:sldMk cId="1570046447" sldId="294"/>
            <ac:spMk id="2" creationId="{13CB907D-8DD1-B130-5C0E-7DF6A34930F8}"/>
          </ac:spMkLst>
        </pc:spChg>
        <pc:spChg chg="mod">
          <ac:chgData name="Peel, Mr Justice" userId="57fd2437-90b4-4ec4-a63d-e71cc6c19e8f" providerId="ADAL" clId="{1CD578DA-E5C0-4A84-A609-9A4A9739F2EB}" dt="2023-08-08T11:33:00.023" v="7490" actId="20577"/>
          <ac:spMkLst>
            <pc:docMk/>
            <pc:sldMk cId="1570046447" sldId="294"/>
            <ac:spMk id="3" creationId="{79035FCB-9699-B227-3796-51513CF814D1}"/>
          </ac:spMkLst>
        </pc:spChg>
      </pc:sldChg>
      <pc:sldChg chg="modSp new mod">
        <pc:chgData name="Peel, Mr Justice" userId="57fd2437-90b4-4ec4-a63d-e71cc6c19e8f" providerId="ADAL" clId="{1CD578DA-E5C0-4A84-A609-9A4A9739F2EB}" dt="2023-08-08T11:11:30.131" v="6251" actId="20577"/>
        <pc:sldMkLst>
          <pc:docMk/>
          <pc:sldMk cId="3992917237" sldId="295"/>
        </pc:sldMkLst>
        <pc:spChg chg="mod">
          <ac:chgData name="Peel, Mr Justice" userId="57fd2437-90b4-4ec4-a63d-e71cc6c19e8f" providerId="ADAL" clId="{1CD578DA-E5C0-4A84-A609-9A4A9739F2EB}" dt="2023-08-08T11:11:30.131" v="6251" actId="20577"/>
          <ac:spMkLst>
            <pc:docMk/>
            <pc:sldMk cId="3992917237" sldId="295"/>
            <ac:spMk id="2" creationId="{D139E57A-2FEA-8C32-8236-100239444EC1}"/>
          </ac:spMkLst>
        </pc:spChg>
        <pc:spChg chg="mod">
          <ac:chgData name="Peel, Mr Justice" userId="57fd2437-90b4-4ec4-a63d-e71cc6c19e8f" providerId="ADAL" clId="{1CD578DA-E5C0-4A84-A609-9A4A9739F2EB}" dt="2023-08-08T11:07:53.790" v="6140" actId="27636"/>
          <ac:spMkLst>
            <pc:docMk/>
            <pc:sldMk cId="3992917237" sldId="295"/>
            <ac:spMk id="3" creationId="{DF5E8AC3-1A11-FBD7-955D-BB93080E1E3E}"/>
          </ac:spMkLst>
        </pc:spChg>
      </pc:sldChg>
      <pc:sldChg chg="modSp new mod">
        <pc:chgData name="Peel, Mr Justice" userId="57fd2437-90b4-4ec4-a63d-e71cc6c19e8f" providerId="ADAL" clId="{1CD578DA-E5C0-4A84-A609-9A4A9739F2EB}" dt="2023-08-08T11:20:14.551" v="6774" actId="20577"/>
        <pc:sldMkLst>
          <pc:docMk/>
          <pc:sldMk cId="1947042214" sldId="296"/>
        </pc:sldMkLst>
        <pc:spChg chg="mod">
          <ac:chgData name="Peel, Mr Justice" userId="57fd2437-90b4-4ec4-a63d-e71cc6c19e8f" providerId="ADAL" clId="{1CD578DA-E5C0-4A84-A609-9A4A9739F2EB}" dt="2023-08-08T11:14:31.824" v="6276" actId="20577"/>
          <ac:spMkLst>
            <pc:docMk/>
            <pc:sldMk cId="1947042214" sldId="296"/>
            <ac:spMk id="2" creationId="{E622284C-C2A5-214F-CCE7-D9603C889486}"/>
          </ac:spMkLst>
        </pc:spChg>
        <pc:spChg chg="mod">
          <ac:chgData name="Peel, Mr Justice" userId="57fd2437-90b4-4ec4-a63d-e71cc6c19e8f" providerId="ADAL" clId="{1CD578DA-E5C0-4A84-A609-9A4A9739F2EB}" dt="2023-08-08T11:20:14.551" v="6774" actId="20577"/>
          <ac:spMkLst>
            <pc:docMk/>
            <pc:sldMk cId="1947042214" sldId="296"/>
            <ac:spMk id="3" creationId="{36F8E5A2-1714-292D-C163-F24B3B5A55FB}"/>
          </ac:spMkLst>
        </pc:spChg>
      </pc:sldChg>
      <pc:sldChg chg="new del">
        <pc:chgData name="Peel, Mr Justice" userId="57fd2437-90b4-4ec4-a63d-e71cc6c19e8f" providerId="ADAL" clId="{1CD578DA-E5C0-4A84-A609-9A4A9739F2EB}" dt="2023-08-08T11:14:11.098" v="6272" actId="680"/>
        <pc:sldMkLst>
          <pc:docMk/>
          <pc:sldMk cId="2781590875" sldId="296"/>
        </pc:sldMkLst>
      </pc:sldChg>
      <pc:sldChg chg="modSp new mod">
        <pc:chgData name="Peel, Mr Justice" userId="57fd2437-90b4-4ec4-a63d-e71cc6c19e8f" providerId="ADAL" clId="{1CD578DA-E5C0-4A84-A609-9A4A9739F2EB}" dt="2023-08-08T11:33:06.017" v="7491" actId="20577"/>
        <pc:sldMkLst>
          <pc:docMk/>
          <pc:sldMk cId="4006888608" sldId="297"/>
        </pc:sldMkLst>
        <pc:spChg chg="mod">
          <ac:chgData name="Peel, Mr Justice" userId="57fd2437-90b4-4ec4-a63d-e71cc6c19e8f" providerId="ADAL" clId="{1CD578DA-E5C0-4A84-A609-9A4A9739F2EB}" dt="2023-08-08T11:20:36.942" v="6789" actId="20577"/>
          <ac:spMkLst>
            <pc:docMk/>
            <pc:sldMk cId="4006888608" sldId="297"/>
            <ac:spMk id="2" creationId="{392671CE-E90B-EC50-D3FC-6A5D2C9E955F}"/>
          </ac:spMkLst>
        </pc:spChg>
        <pc:spChg chg="mod">
          <ac:chgData name="Peel, Mr Justice" userId="57fd2437-90b4-4ec4-a63d-e71cc6c19e8f" providerId="ADAL" clId="{1CD578DA-E5C0-4A84-A609-9A4A9739F2EB}" dt="2023-08-08T11:33:06.017" v="7491" actId="20577"/>
          <ac:spMkLst>
            <pc:docMk/>
            <pc:sldMk cId="4006888608" sldId="297"/>
            <ac:spMk id="3" creationId="{C0D8EC3E-A4F7-1FD8-AA74-6D6D68A0BD35}"/>
          </ac:spMkLst>
        </pc:spChg>
      </pc:sldChg>
    </pc:docChg>
  </pc:docChgLst>
  <pc:docChgLst>
    <pc:chgData name="Peel, Mr Justice" userId="57fd2437-90b4-4ec4-a63d-e71cc6c19e8f" providerId="ADAL" clId="{09E43C77-BE59-4D5A-851B-685F4E9F98E0}"/>
    <pc:docChg chg="undo custSel addSld delSld modSld sldOrd modMainMaster modNotesMaster">
      <pc:chgData name="Peel, Mr Justice" userId="57fd2437-90b4-4ec4-a63d-e71cc6c19e8f" providerId="ADAL" clId="{09E43C77-BE59-4D5A-851B-685F4E9F98E0}" dt="2023-12-14T14:30:57.698" v="3744" actId="20577"/>
      <pc:docMkLst>
        <pc:docMk/>
      </pc:docMkLst>
      <pc:sldChg chg="modSp mod">
        <pc:chgData name="Peel, Mr Justice" userId="57fd2437-90b4-4ec4-a63d-e71cc6c19e8f" providerId="ADAL" clId="{09E43C77-BE59-4D5A-851B-685F4E9F98E0}" dt="2023-12-14T14:28:50.505" v="3736" actId="20577"/>
        <pc:sldMkLst>
          <pc:docMk/>
          <pc:sldMk cId="1729077626" sldId="256"/>
        </pc:sldMkLst>
        <pc:spChg chg="mod">
          <ac:chgData name="Peel, Mr Justice" userId="57fd2437-90b4-4ec4-a63d-e71cc6c19e8f" providerId="ADAL" clId="{09E43C77-BE59-4D5A-851B-685F4E9F98E0}" dt="2023-12-08T11:25:16.938" v="2354"/>
          <ac:spMkLst>
            <pc:docMk/>
            <pc:sldMk cId="1729077626" sldId="256"/>
            <ac:spMk id="3" creationId="{B5216AE0-7191-42D6-BD49-3ED8DF26387A}"/>
          </ac:spMkLst>
        </pc:spChg>
        <pc:spChg chg="mod">
          <ac:chgData name="Peel, Mr Justice" userId="57fd2437-90b4-4ec4-a63d-e71cc6c19e8f" providerId="ADAL" clId="{09E43C77-BE59-4D5A-851B-685F4E9F98E0}" dt="2023-12-08T11:25:16.938" v="2354"/>
          <ac:spMkLst>
            <pc:docMk/>
            <pc:sldMk cId="1729077626" sldId="256"/>
            <ac:spMk id="4" creationId="{27AA1F9A-AA93-481D-BDB2-AFBF68E9A1B0}"/>
          </ac:spMkLst>
        </pc:spChg>
        <pc:spChg chg="mod">
          <ac:chgData name="Peel, Mr Justice" userId="57fd2437-90b4-4ec4-a63d-e71cc6c19e8f" providerId="ADAL" clId="{09E43C77-BE59-4D5A-851B-685F4E9F98E0}" dt="2023-12-14T14:28:50.505" v="3736" actId="20577"/>
          <ac:spMkLst>
            <pc:docMk/>
            <pc:sldMk cId="1729077626" sldId="256"/>
            <ac:spMk id="6" creationId="{CDEA0203-9FB0-F1A1-52E2-86F5772AE92D}"/>
          </ac:spMkLst>
        </pc:spChg>
      </pc:sldChg>
      <pc:sldChg chg="modSp mod">
        <pc:chgData name="Peel, Mr Justice" userId="57fd2437-90b4-4ec4-a63d-e71cc6c19e8f" providerId="ADAL" clId="{09E43C77-BE59-4D5A-851B-685F4E9F98E0}" dt="2023-12-14T12:30:06.082" v="3479" actId="20577"/>
        <pc:sldMkLst>
          <pc:docMk/>
          <pc:sldMk cId="1796634186" sldId="260"/>
        </pc:sldMkLst>
        <pc:spChg chg="mod">
          <ac:chgData name="Peel, Mr Justice" userId="57fd2437-90b4-4ec4-a63d-e71cc6c19e8f" providerId="ADAL" clId="{09E43C77-BE59-4D5A-851B-685F4E9F98E0}" dt="2023-12-08T11:25:16.938" v="2354"/>
          <ac:spMkLst>
            <pc:docMk/>
            <pc:sldMk cId="1796634186" sldId="260"/>
            <ac:spMk id="2" creationId="{E5BF168D-DBFF-45D2-AEC3-08A955DAFDCE}"/>
          </ac:spMkLst>
        </pc:spChg>
        <pc:spChg chg="mod">
          <ac:chgData name="Peel, Mr Justice" userId="57fd2437-90b4-4ec4-a63d-e71cc6c19e8f" providerId="ADAL" clId="{09E43C77-BE59-4D5A-851B-685F4E9F98E0}" dt="2023-12-14T12:30:06.082" v="3479" actId="20577"/>
          <ac:spMkLst>
            <pc:docMk/>
            <pc:sldMk cId="1796634186" sldId="260"/>
            <ac:spMk id="3" creationId="{3EDB40C9-5292-4034-BE43-03B07C95D313}"/>
          </ac:spMkLst>
        </pc:spChg>
        <pc:spChg chg="mod">
          <ac:chgData name="Peel, Mr Justice" userId="57fd2437-90b4-4ec4-a63d-e71cc6c19e8f" providerId="ADAL" clId="{09E43C77-BE59-4D5A-851B-685F4E9F98E0}" dt="2023-12-08T11:25:16.938" v="2354"/>
          <ac:spMkLst>
            <pc:docMk/>
            <pc:sldMk cId="1796634186" sldId="260"/>
            <ac:spMk id="4" creationId="{A704AA6B-3FC7-4F72-98C3-9E210CDD8E71}"/>
          </ac:spMkLst>
        </pc:spChg>
      </pc:sldChg>
      <pc:sldChg chg="modSp mod">
        <pc:chgData name="Peel, Mr Justice" userId="57fd2437-90b4-4ec4-a63d-e71cc6c19e8f" providerId="ADAL" clId="{09E43C77-BE59-4D5A-851B-685F4E9F98E0}" dt="2023-12-08T11:25:16.938" v="2354"/>
        <pc:sldMkLst>
          <pc:docMk/>
          <pc:sldMk cId="2505597395" sldId="261"/>
        </pc:sldMkLst>
        <pc:spChg chg="mod">
          <ac:chgData name="Peel, Mr Justice" userId="57fd2437-90b4-4ec4-a63d-e71cc6c19e8f" providerId="ADAL" clId="{09E43C77-BE59-4D5A-851B-685F4E9F98E0}" dt="2023-12-08T11:25:16.938" v="2354"/>
          <ac:spMkLst>
            <pc:docMk/>
            <pc:sldMk cId="2505597395" sldId="261"/>
            <ac:spMk id="2" creationId="{AEFB4D98-D284-4066-9D6B-D87A4BA6776F}"/>
          </ac:spMkLst>
        </pc:spChg>
        <pc:spChg chg="mod">
          <ac:chgData name="Peel, Mr Justice" userId="57fd2437-90b4-4ec4-a63d-e71cc6c19e8f" providerId="ADAL" clId="{09E43C77-BE59-4D5A-851B-685F4E9F98E0}" dt="2023-12-08T11:25:16.938" v="2354"/>
          <ac:spMkLst>
            <pc:docMk/>
            <pc:sldMk cId="2505597395" sldId="261"/>
            <ac:spMk id="3" creationId="{6BDC8076-723B-406C-9AE3-5AE29198B716}"/>
          </ac:spMkLst>
        </pc:spChg>
        <pc:spChg chg="mod">
          <ac:chgData name="Peel, Mr Justice" userId="57fd2437-90b4-4ec4-a63d-e71cc6c19e8f" providerId="ADAL" clId="{09E43C77-BE59-4D5A-851B-685F4E9F98E0}" dt="2023-12-08T11:25:16.938" v="2354"/>
          <ac:spMkLst>
            <pc:docMk/>
            <pc:sldMk cId="2505597395" sldId="261"/>
            <ac:spMk id="4" creationId="{3EF4219F-DA52-44A3-8E03-856CBD7D729B}"/>
          </ac:spMkLst>
        </pc:spChg>
      </pc:sldChg>
      <pc:sldChg chg="modSp">
        <pc:chgData name="Peel, Mr Justice" userId="57fd2437-90b4-4ec4-a63d-e71cc6c19e8f" providerId="ADAL" clId="{09E43C77-BE59-4D5A-851B-685F4E9F98E0}" dt="2023-12-08T11:25:16.938" v="2354"/>
        <pc:sldMkLst>
          <pc:docMk/>
          <pc:sldMk cId="4247764519" sldId="262"/>
        </pc:sldMkLst>
        <pc:spChg chg="mod">
          <ac:chgData name="Peel, Mr Justice" userId="57fd2437-90b4-4ec4-a63d-e71cc6c19e8f" providerId="ADAL" clId="{09E43C77-BE59-4D5A-851B-685F4E9F98E0}" dt="2023-12-08T11:25:16.938" v="2354"/>
          <ac:spMkLst>
            <pc:docMk/>
            <pc:sldMk cId="4247764519" sldId="262"/>
            <ac:spMk id="2" creationId="{4D09E0B9-79E9-4FE3-983B-82D1A147530F}"/>
          </ac:spMkLst>
        </pc:spChg>
        <pc:spChg chg="mod">
          <ac:chgData name="Peel, Mr Justice" userId="57fd2437-90b4-4ec4-a63d-e71cc6c19e8f" providerId="ADAL" clId="{09E43C77-BE59-4D5A-851B-685F4E9F98E0}" dt="2023-12-08T11:25:16.938" v="2354"/>
          <ac:spMkLst>
            <pc:docMk/>
            <pc:sldMk cId="4247764519" sldId="262"/>
            <ac:spMk id="3" creationId="{17646F6C-054C-4EE2-8B57-5F583E266B12}"/>
          </ac:spMkLst>
        </pc:spChg>
        <pc:spChg chg="mod">
          <ac:chgData name="Peel, Mr Justice" userId="57fd2437-90b4-4ec4-a63d-e71cc6c19e8f" providerId="ADAL" clId="{09E43C77-BE59-4D5A-851B-685F4E9F98E0}" dt="2023-12-08T11:25:16.938" v="2354"/>
          <ac:spMkLst>
            <pc:docMk/>
            <pc:sldMk cId="4247764519" sldId="262"/>
            <ac:spMk id="4" creationId="{81FCDDE1-0B78-4475-88E8-32231FF3856A}"/>
          </ac:spMkLst>
        </pc:spChg>
      </pc:sldChg>
      <pc:sldChg chg="modSp mod modAnim">
        <pc:chgData name="Peel, Mr Justice" userId="57fd2437-90b4-4ec4-a63d-e71cc6c19e8f" providerId="ADAL" clId="{09E43C77-BE59-4D5A-851B-685F4E9F98E0}" dt="2023-12-08T11:25:16.938" v="2354"/>
        <pc:sldMkLst>
          <pc:docMk/>
          <pc:sldMk cId="2254079026" sldId="263"/>
        </pc:sldMkLst>
        <pc:spChg chg="mod">
          <ac:chgData name="Peel, Mr Justice" userId="57fd2437-90b4-4ec4-a63d-e71cc6c19e8f" providerId="ADAL" clId="{09E43C77-BE59-4D5A-851B-685F4E9F98E0}" dt="2023-12-08T11:25:16.938" v="2354"/>
          <ac:spMkLst>
            <pc:docMk/>
            <pc:sldMk cId="2254079026" sldId="263"/>
            <ac:spMk id="2" creationId="{3ACBE198-1E16-4E49-822F-941CE963344F}"/>
          </ac:spMkLst>
        </pc:spChg>
        <pc:spChg chg="mod">
          <ac:chgData name="Peel, Mr Justice" userId="57fd2437-90b4-4ec4-a63d-e71cc6c19e8f" providerId="ADAL" clId="{09E43C77-BE59-4D5A-851B-685F4E9F98E0}" dt="2023-12-08T11:25:16.938" v="2354"/>
          <ac:spMkLst>
            <pc:docMk/>
            <pc:sldMk cId="2254079026" sldId="263"/>
            <ac:spMk id="3" creationId="{260716ED-16F2-4DA2-97CF-7B14D4296332}"/>
          </ac:spMkLst>
        </pc:spChg>
        <pc:spChg chg="mod">
          <ac:chgData name="Peel, Mr Justice" userId="57fd2437-90b4-4ec4-a63d-e71cc6c19e8f" providerId="ADAL" clId="{09E43C77-BE59-4D5A-851B-685F4E9F98E0}" dt="2023-12-08T11:25:16.938" v="2354"/>
          <ac:spMkLst>
            <pc:docMk/>
            <pc:sldMk cId="2254079026" sldId="263"/>
            <ac:spMk id="4" creationId="{949849EC-01FE-4F58-9423-90002B226415}"/>
          </ac:spMkLst>
        </pc:spChg>
      </pc:sldChg>
      <pc:sldChg chg="modSp">
        <pc:chgData name="Peel, Mr Justice" userId="57fd2437-90b4-4ec4-a63d-e71cc6c19e8f" providerId="ADAL" clId="{09E43C77-BE59-4D5A-851B-685F4E9F98E0}" dt="2023-12-08T11:25:16.938" v="2354"/>
        <pc:sldMkLst>
          <pc:docMk/>
          <pc:sldMk cId="4151670386" sldId="271"/>
        </pc:sldMkLst>
        <pc:spChg chg="mod">
          <ac:chgData name="Peel, Mr Justice" userId="57fd2437-90b4-4ec4-a63d-e71cc6c19e8f" providerId="ADAL" clId="{09E43C77-BE59-4D5A-851B-685F4E9F98E0}" dt="2023-12-08T11:25:16.938" v="2354"/>
          <ac:spMkLst>
            <pc:docMk/>
            <pc:sldMk cId="4151670386" sldId="271"/>
            <ac:spMk id="2" creationId="{78A49308-138A-4E96-A95C-B56E0067B28D}"/>
          </ac:spMkLst>
        </pc:spChg>
        <pc:spChg chg="mod">
          <ac:chgData name="Peel, Mr Justice" userId="57fd2437-90b4-4ec4-a63d-e71cc6c19e8f" providerId="ADAL" clId="{09E43C77-BE59-4D5A-851B-685F4E9F98E0}" dt="2023-12-08T11:25:16.938" v="2354"/>
          <ac:spMkLst>
            <pc:docMk/>
            <pc:sldMk cId="4151670386" sldId="271"/>
            <ac:spMk id="3" creationId="{F0E1A3DB-472E-47AA-B2C6-41F509AB4CCA}"/>
          </ac:spMkLst>
        </pc:spChg>
        <pc:spChg chg="mod">
          <ac:chgData name="Peel, Mr Justice" userId="57fd2437-90b4-4ec4-a63d-e71cc6c19e8f" providerId="ADAL" clId="{09E43C77-BE59-4D5A-851B-685F4E9F98E0}" dt="2023-12-08T11:25:16.938" v="2354"/>
          <ac:spMkLst>
            <pc:docMk/>
            <pc:sldMk cId="4151670386" sldId="271"/>
            <ac:spMk id="4" creationId="{CDED21CC-229B-41F7-AE87-564CE5C857FE}"/>
          </ac:spMkLst>
        </pc:spChg>
      </pc:sldChg>
      <pc:sldChg chg="modSp mod">
        <pc:chgData name="Peel, Mr Justice" userId="57fd2437-90b4-4ec4-a63d-e71cc6c19e8f" providerId="ADAL" clId="{09E43C77-BE59-4D5A-851B-685F4E9F98E0}" dt="2023-12-14T12:21:23.298" v="3342" actId="20577"/>
        <pc:sldMkLst>
          <pc:docMk/>
          <pc:sldMk cId="3155698111" sldId="276"/>
        </pc:sldMkLst>
        <pc:spChg chg="mod">
          <ac:chgData name="Peel, Mr Justice" userId="57fd2437-90b4-4ec4-a63d-e71cc6c19e8f" providerId="ADAL" clId="{09E43C77-BE59-4D5A-851B-685F4E9F98E0}" dt="2023-12-08T11:25:16.938" v="2354"/>
          <ac:spMkLst>
            <pc:docMk/>
            <pc:sldMk cId="3155698111" sldId="276"/>
            <ac:spMk id="2" creationId="{6EEC3985-39AC-441D-8531-0CB491515AE7}"/>
          </ac:spMkLst>
        </pc:spChg>
        <pc:spChg chg="mod">
          <ac:chgData name="Peel, Mr Justice" userId="57fd2437-90b4-4ec4-a63d-e71cc6c19e8f" providerId="ADAL" clId="{09E43C77-BE59-4D5A-851B-685F4E9F98E0}" dt="2023-12-14T12:21:23.298" v="3342" actId="20577"/>
          <ac:spMkLst>
            <pc:docMk/>
            <pc:sldMk cId="3155698111" sldId="276"/>
            <ac:spMk id="3" creationId="{7F66AF94-76B6-4EB5-BD4A-04ED0199E6EC}"/>
          </ac:spMkLst>
        </pc:spChg>
        <pc:spChg chg="mod">
          <ac:chgData name="Peel, Mr Justice" userId="57fd2437-90b4-4ec4-a63d-e71cc6c19e8f" providerId="ADAL" clId="{09E43C77-BE59-4D5A-851B-685F4E9F98E0}" dt="2023-12-08T11:25:16.938" v="2354"/>
          <ac:spMkLst>
            <pc:docMk/>
            <pc:sldMk cId="3155698111" sldId="276"/>
            <ac:spMk id="6" creationId="{1276A830-324A-4085-BACC-7B620F39C481}"/>
          </ac:spMkLst>
        </pc:spChg>
      </pc:sldChg>
      <pc:sldChg chg="modSp mod">
        <pc:chgData name="Peel, Mr Justice" userId="57fd2437-90b4-4ec4-a63d-e71cc6c19e8f" providerId="ADAL" clId="{09E43C77-BE59-4D5A-851B-685F4E9F98E0}" dt="2023-12-14T12:41:13.801" v="3637" actId="313"/>
        <pc:sldMkLst>
          <pc:docMk/>
          <pc:sldMk cId="2171657352" sldId="289"/>
        </pc:sldMkLst>
        <pc:spChg chg="mod">
          <ac:chgData name="Peel, Mr Justice" userId="57fd2437-90b4-4ec4-a63d-e71cc6c19e8f" providerId="ADAL" clId="{09E43C77-BE59-4D5A-851B-685F4E9F98E0}" dt="2023-12-12T08:25:27.699" v="2389" actId="6549"/>
          <ac:spMkLst>
            <pc:docMk/>
            <pc:sldMk cId="2171657352" sldId="289"/>
            <ac:spMk id="2" creationId="{06BF15B6-0E06-CCEF-4F99-ABD2A228D06F}"/>
          </ac:spMkLst>
        </pc:spChg>
        <pc:spChg chg="mod">
          <ac:chgData name="Peel, Mr Justice" userId="57fd2437-90b4-4ec4-a63d-e71cc6c19e8f" providerId="ADAL" clId="{09E43C77-BE59-4D5A-851B-685F4E9F98E0}" dt="2023-12-14T12:41:13.801" v="3637" actId="313"/>
          <ac:spMkLst>
            <pc:docMk/>
            <pc:sldMk cId="2171657352" sldId="289"/>
            <ac:spMk id="3" creationId="{A2F601D5-D6E8-517F-9293-16F589C1065B}"/>
          </ac:spMkLst>
        </pc:spChg>
        <pc:spChg chg="mod">
          <ac:chgData name="Peel, Mr Justice" userId="57fd2437-90b4-4ec4-a63d-e71cc6c19e8f" providerId="ADAL" clId="{09E43C77-BE59-4D5A-851B-685F4E9F98E0}" dt="2023-12-08T11:25:16.938" v="2354"/>
          <ac:spMkLst>
            <pc:docMk/>
            <pc:sldMk cId="2171657352" sldId="289"/>
            <ac:spMk id="4" creationId="{F3741478-C773-7C44-BB82-B3166417319A}"/>
          </ac:spMkLst>
        </pc:spChg>
      </pc:sldChg>
      <pc:sldChg chg="del">
        <pc:chgData name="Peel, Mr Justice" userId="57fd2437-90b4-4ec4-a63d-e71cc6c19e8f" providerId="ADAL" clId="{09E43C77-BE59-4D5A-851B-685F4E9F98E0}" dt="2023-11-22T12:00:49.125" v="296" actId="2696"/>
        <pc:sldMkLst>
          <pc:docMk/>
          <pc:sldMk cId="3531933659" sldId="290"/>
        </pc:sldMkLst>
      </pc:sldChg>
      <pc:sldChg chg="modSp mod">
        <pc:chgData name="Peel, Mr Justice" userId="57fd2437-90b4-4ec4-a63d-e71cc6c19e8f" providerId="ADAL" clId="{09E43C77-BE59-4D5A-851B-685F4E9F98E0}" dt="2023-12-14T09:51:46.418" v="2565" actId="20577"/>
        <pc:sldMkLst>
          <pc:docMk/>
          <pc:sldMk cId="1104972235" sldId="291"/>
        </pc:sldMkLst>
        <pc:spChg chg="mod">
          <ac:chgData name="Peel, Mr Justice" userId="57fd2437-90b4-4ec4-a63d-e71cc6c19e8f" providerId="ADAL" clId="{09E43C77-BE59-4D5A-851B-685F4E9F98E0}" dt="2023-12-08T11:25:16.938" v="2354"/>
          <ac:spMkLst>
            <pc:docMk/>
            <pc:sldMk cId="1104972235" sldId="291"/>
            <ac:spMk id="2" creationId="{20FA6B44-5D52-8C95-B9B4-9F48C3473A10}"/>
          </ac:spMkLst>
        </pc:spChg>
        <pc:spChg chg="mod">
          <ac:chgData name="Peel, Mr Justice" userId="57fd2437-90b4-4ec4-a63d-e71cc6c19e8f" providerId="ADAL" clId="{09E43C77-BE59-4D5A-851B-685F4E9F98E0}" dt="2023-12-14T09:51:46.418" v="2565" actId="20577"/>
          <ac:spMkLst>
            <pc:docMk/>
            <pc:sldMk cId="1104972235" sldId="291"/>
            <ac:spMk id="3" creationId="{2CE56D01-71D8-BAB6-16F9-E979D66AA804}"/>
          </ac:spMkLst>
        </pc:spChg>
        <pc:spChg chg="mod">
          <ac:chgData name="Peel, Mr Justice" userId="57fd2437-90b4-4ec4-a63d-e71cc6c19e8f" providerId="ADAL" clId="{09E43C77-BE59-4D5A-851B-685F4E9F98E0}" dt="2023-12-08T11:25:16.938" v="2354"/>
          <ac:spMkLst>
            <pc:docMk/>
            <pc:sldMk cId="1104972235" sldId="291"/>
            <ac:spMk id="4" creationId="{A7FD435C-1692-19B1-EFC0-7263C2A344C3}"/>
          </ac:spMkLst>
        </pc:spChg>
      </pc:sldChg>
      <pc:sldChg chg="modSp mod">
        <pc:chgData name="Peel, Mr Justice" userId="57fd2437-90b4-4ec4-a63d-e71cc6c19e8f" providerId="ADAL" clId="{09E43C77-BE59-4D5A-851B-685F4E9F98E0}" dt="2023-12-08T11:25:16.938" v="2354"/>
        <pc:sldMkLst>
          <pc:docMk/>
          <pc:sldMk cId="2256352276" sldId="292"/>
        </pc:sldMkLst>
        <pc:spChg chg="mod">
          <ac:chgData name="Peel, Mr Justice" userId="57fd2437-90b4-4ec4-a63d-e71cc6c19e8f" providerId="ADAL" clId="{09E43C77-BE59-4D5A-851B-685F4E9F98E0}" dt="2023-12-08T11:25:16.938" v="2354"/>
          <ac:spMkLst>
            <pc:docMk/>
            <pc:sldMk cId="2256352276" sldId="292"/>
            <ac:spMk id="2" creationId="{20ACCED3-43C5-896A-5C88-8A229164937C}"/>
          </ac:spMkLst>
        </pc:spChg>
        <pc:spChg chg="mod">
          <ac:chgData name="Peel, Mr Justice" userId="57fd2437-90b4-4ec4-a63d-e71cc6c19e8f" providerId="ADAL" clId="{09E43C77-BE59-4D5A-851B-685F4E9F98E0}" dt="2023-12-08T11:25:16.938" v="2354"/>
          <ac:spMkLst>
            <pc:docMk/>
            <pc:sldMk cId="2256352276" sldId="292"/>
            <ac:spMk id="3" creationId="{B25F25FD-AFAB-5087-7D54-77EEBEB509F2}"/>
          </ac:spMkLst>
        </pc:spChg>
        <pc:spChg chg="mod">
          <ac:chgData name="Peel, Mr Justice" userId="57fd2437-90b4-4ec4-a63d-e71cc6c19e8f" providerId="ADAL" clId="{09E43C77-BE59-4D5A-851B-685F4E9F98E0}" dt="2023-12-08T11:25:16.938" v="2354"/>
          <ac:spMkLst>
            <pc:docMk/>
            <pc:sldMk cId="2256352276" sldId="292"/>
            <ac:spMk id="4" creationId="{88A6CD87-BFBB-FC4D-0039-CDBE45A90ADA}"/>
          </ac:spMkLst>
        </pc:spChg>
      </pc:sldChg>
      <pc:sldChg chg="modSp mod">
        <pc:chgData name="Peel, Mr Justice" userId="57fd2437-90b4-4ec4-a63d-e71cc6c19e8f" providerId="ADAL" clId="{09E43C77-BE59-4D5A-851B-685F4E9F98E0}" dt="2023-12-14T12:27:29.150" v="3477" actId="20577"/>
        <pc:sldMkLst>
          <pc:docMk/>
          <pc:sldMk cId="4086165570" sldId="293"/>
        </pc:sldMkLst>
        <pc:spChg chg="mod">
          <ac:chgData name="Peel, Mr Justice" userId="57fd2437-90b4-4ec4-a63d-e71cc6c19e8f" providerId="ADAL" clId="{09E43C77-BE59-4D5A-851B-685F4E9F98E0}" dt="2023-12-08T11:25:16.938" v="2354"/>
          <ac:spMkLst>
            <pc:docMk/>
            <pc:sldMk cId="4086165570" sldId="293"/>
            <ac:spMk id="2" creationId="{07654FE9-1FB7-849A-EBFA-77716585B78E}"/>
          </ac:spMkLst>
        </pc:spChg>
        <pc:spChg chg="mod">
          <ac:chgData name="Peel, Mr Justice" userId="57fd2437-90b4-4ec4-a63d-e71cc6c19e8f" providerId="ADAL" clId="{09E43C77-BE59-4D5A-851B-685F4E9F98E0}" dt="2023-12-14T12:27:29.150" v="3477" actId="20577"/>
          <ac:spMkLst>
            <pc:docMk/>
            <pc:sldMk cId="4086165570" sldId="293"/>
            <ac:spMk id="3" creationId="{2B98224E-D94D-97D7-08FA-DBCB95119098}"/>
          </ac:spMkLst>
        </pc:spChg>
        <pc:spChg chg="mod">
          <ac:chgData name="Peel, Mr Justice" userId="57fd2437-90b4-4ec4-a63d-e71cc6c19e8f" providerId="ADAL" clId="{09E43C77-BE59-4D5A-851B-685F4E9F98E0}" dt="2023-12-08T11:25:16.938" v="2354"/>
          <ac:spMkLst>
            <pc:docMk/>
            <pc:sldMk cId="4086165570" sldId="293"/>
            <ac:spMk id="4" creationId="{75BEF2DC-29A6-7320-2845-C593A6B27D26}"/>
          </ac:spMkLst>
        </pc:spChg>
      </pc:sldChg>
      <pc:sldChg chg="modSp mod">
        <pc:chgData name="Peel, Mr Justice" userId="57fd2437-90b4-4ec4-a63d-e71cc6c19e8f" providerId="ADAL" clId="{09E43C77-BE59-4D5A-851B-685F4E9F98E0}" dt="2023-12-14T12:50:20.558" v="3661" actId="20577"/>
        <pc:sldMkLst>
          <pc:docMk/>
          <pc:sldMk cId="1570046447" sldId="294"/>
        </pc:sldMkLst>
        <pc:spChg chg="mod">
          <ac:chgData name="Peel, Mr Justice" userId="57fd2437-90b4-4ec4-a63d-e71cc6c19e8f" providerId="ADAL" clId="{09E43C77-BE59-4D5A-851B-685F4E9F98E0}" dt="2023-12-08T11:25:16.938" v="2354"/>
          <ac:spMkLst>
            <pc:docMk/>
            <pc:sldMk cId="1570046447" sldId="294"/>
            <ac:spMk id="2" creationId="{13CB907D-8DD1-B130-5C0E-7DF6A34930F8}"/>
          </ac:spMkLst>
        </pc:spChg>
        <pc:spChg chg="mod">
          <ac:chgData name="Peel, Mr Justice" userId="57fd2437-90b4-4ec4-a63d-e71cc6c19e8f" providerId="ADAL" clId="{09E43C77-BE59-4D5A-851B-685F4E9F98E0}" dt="2023-12-14T12:50:20.558" v="3661" actId="20577"/>
          <ac:spMkLst>
            <pc:docMk/>
            <pc:sldMk cId="1570046447" sldId="294"/>
            <ac:spMk id="3" creationId="{79035FCB-9699-B227-3796-51513CF814D1}"/>
          </ac:spMkLst>
        </pc:spChg>
        <pc:spChg chg="mod">
          <ac:chgData name="Peel, Mr Justice" userId="57fd2437-90b4-4ec4-a63d-e71cc6c19e8f" providerId="ADAL" clId="{09E43C77-BE59-4D5A-851B-685F4E9F98E0}" dt="2023-12-08T11:25:16.938" v="2354"/>
          <ac:spMkLst>
            <pc:docMk/>
            <pc:sldMk cId="1570046447" sldId="294"/>
            <ac:spMk id="4" creationId="{D55F45EA-F827-FA67-342E-B97F1A193424}"/>
          </ac:spMkLst>
        </pc:spChg>
      </pc:sldChg>
      <pc:sldChg chg="modSp mod">
        <pc:chgData name="Peel, Mr Justice" userId="57fd2437-90b4-4ec4-a63d-e71cc6c19e8f" providerId="ADAL" clId="{09E43C77-BE59-4D5A-851B-685F4E9F98E0}" dt="2023-12-08T11:25:16.938" v="2354"/>
        <pc:sldMkLst>
          <pc:docMk/>
          <pc:sldMk cId="3992917237" sldId="295"/>
        </pc:sldMkLst>
        <pc:spChg chg="mod">
          <ac:chgData name="Peel, Mr Justice" userId="57fd2437-90b4-4ec4-a63d-e71cc6c19e8f" providerId="ADAL" clId="{09E43C77-BE59-4D5A-851B-685F4E9F98E0}" dt="2023-12-08T11:25:16.938" v="2354"/>
          <ac:spMkLst>
            <pc:docMk/>
            <pc:sldMk cId="3992917237" sldId="295"/>
            <ac:spMk id="2" creationId="{D139E57A-2FEA-8C32-8236-100239444EC1}"/>
          </ac:spMkLst>
        </pc:spChg>
        <pc:spChg chg="mod">
          <ac:chgData name="Peel, Mr Justice" userId="57fd2437-90b4-4ec4-a63d-e71cc6c19e8f" providerId="ADAL" clId="{09E43C77-BE59-4D5A-851B-685F4E9F98E0}" dt="2023-12-08T11:25:16.938" v="2354"/>
          <ac:spMkLst>
            <pc:docMk/>
            <pc:sldMk cId="3992917237" sldId="295"/>
            <ac:spMk id="3" creationId="{DF5E8AC3-1A11-FBD7-955D-BB93080E1E3E}"/>
          </ac:spMkLst>
        </pc:spChg>
        <pc:spChg chg="mod">
          <ac:chgData name="Peel, Mr Justice" userId="57fd2437-90b4-4ec4-a63d-e71cc6c19e8f" providerId="ADAL" clId="{09E43C77-BE59-4D5A-851B-685F4E9F98E0}" dt="2023-12-08T11:25:16.938" v="2354"/>
          <ac:spMkLst>
            <pc:docMk/>
            <pc:sldMk cId="3992917237" sldId="295"/>
            <ac:spMk id="4" creationId="{707BD302-635C-967D-5215-AD7ED3593C72}"/>
          </ac:spMkLst>
        </pc:spChg>
      </pc:sldChg>
      <pc:sldChg chg="modSp mod">
        <pc:chgData name="Peel, Mr Justice" userId="57fd2437-90b4-4ec4-a63d-e71cc6c19e8f" providerId="ADAL" clId="{09E43C77-BE59-4D5A-851B-685F4E9F98E0}" dt="2023-12-14T12:32:03.112" v="3520" actId="20577"/>
        <pc:sldMkLst>
          <pc:docMk/>
          <pc:sldMk cId="1947042214" sldId="296"/>
        </pc:sldMkLst>
        <pc:spChg chg="mod">
          <ac:chgData name="Peel, Mr Justice" userId="57fd2437-90b4-4ec4-a63d-e71cc6c19e8f" providerId="ADAL" clId="{09E43C77-BE59-4D5A-851B-685F4E9F98E0}" dt="2023-12-08T11:25:16.938" v="2354"/>
          <ac:spMkLst>
            <pc:docMk/>
            <pc:sldMk cId="1947042214" sldId="296"/>
            <ac:spMk id="2" creationId="{E622284C-C2A5-214F-CCE7-D9603C889486}"/>
          </ac:spMkLst>
        </pc:spChg>
        <pc:spChg chg="mod">
          <ac:chgData name="Peel, Mr Justice" userId="57fd2437-90b4-4ec4-a63d-e71cc6c19e8f" providerId="ADAL" clId="{09E43C77-BE59-4D5A-851B-685F4E9F98E0}" dt="2023-12-14T12:32:03.112" v="3520" actId="20577"/>
          <ac:spMkLst>
            <pc:docMk/>
            <pc:sldMk cId="1947042214" sldId="296"/>
            <ac:spMk id="3" creationId="{36F8E5A2-1714-292D-C163-F24B3B5A55FB}"/>
          </ac:spMkLst>
        </pc:spChg>
        <pc:spChg chg="mod">
          <ac:chgData name="Peel, Mr Justice" userId="57fd2437-90b4-4ec4-a63d-e71cc6c19e8f" providerId="ADAL" clId="{09E43C77-BE59-4D5A-851B-685F4E9F98E0}" dt="2023-12-08T11:25:16.938" v="2354"/>
          <ac:spMkLst>
            <pc:docMk/>
            <pc:sldMk cId="1947042214" sldId="296"/>
            <ac:spMk id="4" creationId="{C29AD6DF-9724-10B1-D0B8-35362EC1FDE0}"/>
          </ac:spMkLst>
        </pc:spChg>
      </pc:sldChg>
      <pc:sldChg chg="modSp mod">
        <pc:chgData name="Peel, Mr Justice" userId="57fd2437-90b4-4ec4-a63d-e71cc6c19e8f" providerId="ADAL" clId="{09E43C77-BE59-4D5A-851B-685F4E9F98E0}" dt="2023-12-14T12:50:49.399" v="3689" actId="20577"/>
        <pc:sldMkLst>
          <pc:docMk/>
          <pc:sldMk cId="4006888608" sldId="297"/>
        </pc:sldMkLst>
        <pc:spChg chg="mod">
          <ac:chgData name="Peel, Mr Justice" userId="57fd2437-90b4-4ec4-a63d-e71cc6c19e8f" providerId="ADAL" clId="{09E43C77-BE59-4D5A-851B-685F4E9F98E0}" dt="2023-12-08T11:25:16.938" v="2354"/>
          <ac:spMkLst>
            <pc:docMk/>
            <pc:sldMk cId="4006888608" sldId="297"/>
            <ac:spMk id="2" creationId="{392671CE-E90B-EC50-D3FC-6A5D2C9E955F}"/>
          </ac:spMkLst>
        </pc:spChg>
        <pc:spChg chg="mod">
          <ac:chgData name="Peel, Mr Justice" userId="57fd2437-90b4-4ec4-a63d-e71cc6c19e8f" providerId="ADAL" clId="{09E43C77-BE59-4D5A-851B-685F4E9F98E0}" dt="2023-12-14T12:50:49.399" v="3689" actId="20577"/>
          <ac:spMkLst>
            <pc:docMk/>
            <pc:sldMk cId="4006888608" sldId="297"/>
            <ac:spMk id="3" creationId="{C0D8EC3E-A4F7-1FD8-AA74-6D6D68A0BD35}"/>
          </ac:spMkLst>
        </pc:spChg>
        <pc:spChg chg="mod">
          <ac:chgData name="Peel, Mr Justice" userId="57fd2437-90b4-4ec4-a63d-e71cc6c19e8f" providerId="ADAL" clId="{09E43C77-BE59-4D5A-851B-685F4E9F98E0}" dt="2023-12-08T11:25:16.938" v="2354"/>
          <ac:spMkLst>
            <pc:docMk/>
            <pc:sldMk cId="4006888608" sldId="297"/>
            <ac:spMk id="4" creationId="{6897AA15-E968-6555-4FA4-7A6DD977E41B}"/>
          </ac:spMkLst>
        </pc:spChg>
      </pc:sldChg>
      <pc:sldChg chg="modSp new mod">
        <pc:chgData name="Peel, Mr Justice" userId="57fd2437-90b4-4ec4-a63d-e71cc6c19e8f" providerId="ADAL" clId="{09E43C77-BE59-4D5A-851B-685F4E9F98E0}" dt="2023-12-14T12:26:05.729" v="3470" actId="6549"/>
        <pc:sldMkLst>
          <pc:docMk/>
          <pc:sldMk cId="3228671257" sldId="298"/>
        </pc:sldMkLst>
        <pc:spChg chg="mod">
          <ac:chgData name="Peel, Mr Justice" userId="57fd2437-90b4-4ec4-a63d-e71cc6c19e8f" providerId="ADAL" clId="{09E43C77-BE59-4D5A-851B-685F4E9F98E0}" dt="2023-12-08T11:25:16.938" v="2354"/>
          <ac:spMkLst>
            <pc:docMk/>
            <pc:sldMk cId="3228671257" sldId="298"/>
            <ac:spMk id="2" creationId="{AC93817F-D46C-C4AF-ED39-2595C0B72769}"/>
          </ac:spMkLst>
        </pc:spChg>
        <pc:spChg chg="mod">
          <ac:chgData name="Peel, Mr Justice" userId="57fd2437-90b4-4ec4-a63d-e71cc6c19e8f" providerId="ADAL" clId="{09E43C77-BE59-4D5A-851B-685F4E9F98E0}" dt="2023-12-14T12:26:05.729" v="3470" actId="6549"/>
          <ac:spMkLst>
            <pc:docMk/>
            <pc:sldMk cId="3228671257" sldId="298"/>
            <ac:spMk id="3" creationId="{D499906C-3A63-4475-958F-63F03F0E5882}"/>
          </ac:spMkLst>
        </pc:spChg>
        <pc:spChg chg="mod">
          <ac:chgData name="Peel, Mr Justice" userId="57fd2437-90b4-4ec4-a63d-e71cc6c19e8f" providerId="ADAL" clId="{09E43C77-BE59-4D5A-851B-685F4E9F98E0}" dt="2023-12-08T11:25:16.938" v="2354"/>
          <ac:spMkLst>
            <pc:docMk/>
            <pc:sldMk cId="3228671257" sldId="298"/>
            <ac:spMk id="4" creationId="{1E2F9158-DA71-2129-AFAA-0B90B4215797}"/>
          </ac:spMkLst>
        </pc:spChg>
      </pc:sldChg>
      <pc:sldChg chg="modSp new mod">
        <pc:chgData name="Peel, Mr Justice" userId="57fd2437-90b4-4ec4-a63d-e71cc6c19e8f" providerId="ADAL" clId="{09E43C77-BE59-4D5A-851B-685F4E9F98E0}" dt="2023-12-14T12:31:01.340" v="3518" actId="6549"/>
        <pc:sldMkLst>
          <pc:docMk/>
          <pc:sldMk cId="1948500714" sldId="299"/>
        </pc:sldMkLst>
        <pc:spChg chg="mod">
          <ac:chgData name="Peel, Mr Justice" userId="57fd2437-90b4-4ec4-a63d-e71cc6c19e8f" providerId="ADAL" clId="{09E43C77-BE59-4D5A-851B-685F4E9F98E0}" dt="2023-12-08T11:25:16.938" v="2354"/>
          <ac:spMkLst>
            <pc:docMk/>
            <pc:sldMk cId="1948500714" sldId="299"/>
            <ac:spMk id="2" creationId="{668CCF0C-0C90-458E-1425-807F5F122D31}"/>
          </ac:spMkLst>
        </pc:spChg>
        <pc:spChg chg="mod">
          <ac:chgData name="Peel, Mr Justice" userId="57fd2437-90b4-4ec4-a63d-e71cc6c19e8f" providerId="ADAL" clId="{09E43C77-BE59-4D5A-851B-685F4E9F98E0}" dt="2023-12-14T12:31:01.340" v="3518" actId="6549"/>
          <ac:spMkLst>
            <pc:docMk/>
            <pc:sldMk cId="1948500714" sldId="299"/>
            <ac:spMk id="3" creationId="{0DF88455-D10B-197B-96A3-44C57978EA83}"/>
          </ac:spMkLst>
        </pc:spChg>
        <pc:spChg chg="mod">
          <ac:chgData name="Peel, Mr Justice" userId="57fd2437-90b4-4ec4-a63d-e71cc6c19e8f" providerId="ADAL" clId="{09E43C77-BE59-4D5A-851B-685F4E9F98E0}" dt="2023-12-08T11:25:16.938" v="2354"/>
          <ac:spMkLst>
            <pc:docMk/>
            <pc:sldMk cId="1948500714" sldId="299"/>
            <ac:spMk id="4" creationId="{2E207D3D-555A-1BEB-E2CB-AD0B6B1E4EC8}"/>
          </ac:spMkLst>
        </pc:spChg>
      </pc:sldChg>
      <pc:sldChg chg="modSp new mod">
        <pc:chgData name="Peel, Mr Justice" userId="57fd2437-90b4-4ec4-a63d-e71cc6c19e8f" providerId="ADAL" clId="{09E43C77-BE59-4D5A-851B-685F4E9F98E0}" dt="2023-12-14T12:49:46.179" v="3657" actId="20577"/>
        <pc:sldMkLst>
          <pc:docMk/>
          <pc:sldMk cId="3476053165" sldId="300"/>
        </pc:sldMkLst>
        <pc:spChg chg="mod">
          <ac:chgData name="Peel, Mr Justice" userId="57fd2437-90b4-4ec4-a63d-e71cc6c19e8f" providerId="ADAL" clId="{09E43C77-BE59-4D5A-851B-685F4E9F98E0}" dt="2023-12-08T11:25:16.938" v="2354"/>
          <ac:spMkLst>
            <pc:docMk/>
            <pc:sldMk cId="3476053165" sldId="300"/>
            <ac:spMk id="2" creationId="{8D7CEB01-A268-DADB-D171-36B60BD1B8CC}"/>
          </ac:spMkLst>
        </pc:spChg>
        <pc:spChg chg="mod">
          <ac:chgData name="Peel, Mr Justice" userId="57fd2437-90b4-4ec4-a63d-e71cc6c19e8f" providerId="ADAL" clId="{09E43C77-BE59-4D5A-851B-685F4E9F98E0}" dt="2023-12-14T12:49:46.179" v="3657" actId="20577"/>
          <ac:spMkLst>
            <pc:docMk/>
            <pc:sldMk cId="3476053165" sldId="300"/>
            <ac:spMk id="3" creationId="{652B5003-C4C0-2897-6310-726DCA8CD2D4}"/>
          </ac:spMkLst>
        </pc:spChg>
        <pc:spChg chg="mod">
          <ac:chgData name="Peel, Mr Justice" userId="57fd2437-90b4-4ec4-a63d-e71cc6c19e8f" providerId="ADAL" clId="{09E43C77-BE59-4D5A-851B-685F4E9F98E0}" dt="2023-12-08T11:25:16.938" v="2354"/>
          <ac:spMkLst>
            <pc:docMk/>
            <pc:sldMk cId="3476053165" sldId="300"/>
            <ac:spMk id="4" creationId="{BD43408E-4627-67BA-AFA9-250C82C445BE}"/>
          </ac:spMkLst>
        </pc:spChg>
      </pc:sldChg>
      <pc:sldChg chg="addSp delSp modSp new del mod chgLayout">
        <pc:chgData name="Peel, Mr Justice" userId="57fd2437-90b4-4ec4-a63d-e71cc6c19e8f" providerId="ADAL" clId="{09E43C77-BE59-4D5A-851B-685F4E9F98E0}" dt="2023-12-08T11:26:23.164" v="2358" actId="2696"/>
        <pc:sldMkLst>
          <pc:docMk/>
          <pc:sldMk cId="1124355053" sldId="301"/>
        </pc:sldMkLst>
        <pc:spChg chg="mod ord">
          <ac:chgData name="Peel, Mr Justice" userId="57fd2437-90b4-4ec4-a63d-e71cc6c19e8f" providerId="ADAL" clId="{09E43C77-BE59-4D5A-851B-685F4E9F98E0}" dt="2023-12-08T11:25:16.938" v="2354"/>
          <ac:spMkLst>
            <pc:docMk/>
            <pc:sldMk cId="1124355053" sldId="301"/>
            <ac:spMk id="2" creationId="{EA7F5B91-2D36-4D12-4337-11B9E612A970}"/>
          </ac:spMkLst>
        </pc:spChg>
        <pc:spChg chg="add del mod">
          <ac:chgData name="Peel, Mr Justice" userId="57fd2437-90b4-4ec4-a63d-e71cc6c19e8f" providerId="ADAL" clId="{09E43C77-BE59-4D5A-851B-685F4E9F98E0}" dt="2023-12-08T11:21:31.021" v="2351" actId="6264"/>
          <ac:spMkLst>
            <pc:docMk/>
            <pc:sldMk cId="1124355053" sldId="301"/>
            <ac:spMk id="3" creationId="{7EB57F34-CAEC-9510-958E-F5F853A4AA52}"/>
          </ac:spMkLst>
        </pc:spChg>
        <pc:graphicFrameChg chg="mod">
          <ac:chgData name="Peel, Mr Justice" userId="57fd2437-90b4-4ec4-a63d-e71cc6c19e8f" providerId="ADAL" clId="{09E43C77-BE59-4D5A-851B-685F4E9F98E0}" dt="2023-12-08T11:25:16.938" v="2354"/>
          <ac:graphicFrameMkLst>
            <pc:docMk/>
            <pc:sldMk cId="1124355053" sldId="301"/>
            <ac:graphicFrameMk id="4" creationId="{D0D89D0D-98FD-C1CE-C7A6-65FC207D1020}"/>
          </ac:graphicFrameMkLst>
        </pc:graphicFrameChg>
      </pc:sldChg>
      <pc:sldChg chg="modSp new mod">
        <pc:chgData name="Peel, Mr Justice" userId="57fd2437-90b4-4ec4-a63d-e71cc6c19e8f" providerId="ADAL" clId="{09E43C77-BE59-4D5A-851B-685F4E9F98E0}" dt="2023-12-12T10:39:07.375" v="2503" actId="20577"/>
        <pc:sldMkLst>
          <pc:docMk/>
          <pc:sldMk cId="2102444748" sldId="301"/>
        </pc:sldMkLst>
        <pc:spChg chg="mod">
          <ac:chgData name="Peel, Mr Justice" userId="57fd2437-90b4-4ec4-a63d-e71cc6c19e8f" providerId="ADAL" clId="{09E43C77-BE59-4D5A-851B-685F4E9F98E0}" dt="2023-12-12T10:33:47.982" v="2394" actId="20577"/>
          <ac:spMkLst>
            <pc:docMk/>
            <pc:sldMk cId="2102444748" sldId="301"/>
            <ac:spMk id="2" creationId="{77FF8E25-9394-38AF-5C0E-A656D5B5AD40}"/>
          </ac:spMkLst>
        </pc:spChg>
        <pc:spChg chg="mod">
          <ac:chgData name="Peel, Mr Justice" userId="57fd2437-90b4-4ec4-a63d-e71cc6c19e8f" providerId="ADAL" clId="{09E43C77-BE59-4D5A-851B-685F4E9F98E0}" dt="2023-12-12T10:39:07.375" v="2503" actId="20577"/>
          <ac:spMkLst>
            <pc:docMk/>
            <pc:sldMk cId="2102444748" sldId="301"/>
            <ac:spMk id="3" creationId="{A74C1DB0-2FE8-4887-4463-22E32B943067}"/>
          </ac:spMkLst>
        </pc:spChg>
      </pc:sldChg>
      <pc:sldChg chg="addSp delSp modSp new del ord">
        <pc:chgData name="Peel, Mr Justice" userId="57fd2437-90b4-4ec4-a63d-e71cc6c19e8f" providerId="ADAL" clId="{09E43C77-BE59-4D5A-851B-685F4E9F98E0}" dt="2023-12-08T11:16:05.490" v="2346" actId="2696"/>
        <pc:sldMkLst>
          <pc:docMk/>
          <pc:sldMk cId="3252162494" sldId="301"/>
        </pc:sldMkLst>
        <pc:spChg chg="del">
          <ac:chgData name="Peel, Mr Justice" userId="57fd2437-90b4-4ec4-a63d-e71cc6c19e8f" providerId="ADAL" clId="{09E43C77-BE59-4D5A-851B-685F4E9F98E0}" dt="2023-12-08T11:15:48.622" v="2345"/>
          <ac:spMkLst>
            <pc:docMk/>
            <pc:sldMk cId="3252162494" sldId="301"/>
            <ac:spMk id="3" creationId="{01A47EC3-EE45-1E5E-7E48-FB1A0A1BFBFF}"/>
          </ac:spMkLst>
        </pc:spChg>
        <pc:spChg chg="add">
          <ac:chgData name="Peel, Mr Justice" userId="57fd2437-90b4-4ec4-a63d-e71cc6c19e8f" providerId="ADAL" clId="{09E43C77-BE59-4D5A-851B-685F4E9F98E0}" dt="2023-12-08T11:15:48.622" v="2345"/>
          <ac:spMkLst>
            <pc:docMk/>
            <pc:sldMk cId="3252162494" sldId="301"/>
            <ac:spMk id="7" creationId="{8D958374-F509-FCCD-03B7-555FB1EADE9A}"/>
          </ac:spMkLst>
        </pc:spChg>
        <pc:graphicFrameChg chg="add mod">
          <ac:chgData name="Peel, Mr Justice" userId="57fd2437-90b4-4ec4-a63d-e71cc6c19e8f" providerId="ADAL" clId="{09E43C77-BE59-4D5A-851B-685F4E9F98E0}" dt="2023-12-08T11:15:48.622" v="2345"/>
          <ac:graphicFrameMkLst>
            <pc:docMk/>
            <pc:sldMk cId="3252162494" sldId="301"/>
            <ac:graphicFrameMk id="5" creationId="{D43EE730-F900-889B-4927-E5BEDEA0937B}"/>
          </ac:graphicFrameMkLst>
        </pc:graphicFrameChg>
        <pc:graphicFrameChg chg="add mod">
          <ac:chgData name="Peel, Mr Justice" userId="57fd2437-90b4-4ec4-a63d-e71cc6c19e8f" providerId="ADAL" clId="{09E43C77-BE59-4D5A-851B-685F4E9F98E0}" dt="2023-12-08T11:15:48.622" v="2345"/>
          <ac:graphicFrameMkLst>
            <pc:docMk/>
            <pc:sldMk cId="3252162494" sldId="301"/>
            <ac:graphicFrameMk id="6" creationId="{CFD27D52-7D54-94CE-BD20-6523EA419B66}"/>
          </ac:graphicFrameMkLst>
        </pc:graphicFrameChg>
      </pc:sldChg>
      <pc:sldChg chg="addSp modSp new del">
        <pc:chgData name="Peel, Mr Justice" userId="57fd2437-90b4-4ec4-a63d-e71cc6c19e8f" providerId="ADAL" clId="{09E43C77-BE59-4D5A-851B-685F4E9F98E0}" dt="2023-12-08T11:16:33.126" v="2349" actId="2696"/>
        <pc:sldMkLst>
          <pc:docMk/>
          <pc:sldMk cId="4041638779" sldId="301"/>
        </pc:sldMkLst>
        <pc:spChg chg="add mod">
          <ac:chgData name="Peel, Mr Justice" userId="57fd2437-90b4-4ec4-a63d-e71cc6c19e8f" providerId="ADAL" clId="{09E43C77-BE59-4D5A-851B-685F4E9F98E0}" dt="2023-12-08T11:16:20.259" v="2348"/>
          <ac:spMkLst>
            <pc:docMk/>
            <pc:sldMk cId="4041638779" sldId="301"/>
            <ac:spMk id="5" creationId="{C6D4924F-5699-F2CF-1AC6-DCD4096A56CA}"/>
          </ac:spMkLst>
        </pc:spChg>
        <pc:graphicFrameChg chg="add mod">
          <ac:chgData name="Peel, Mr Justice" userId="57fd2437-90b4-4ec4-a63d-e71cc6c19e8f" providerId="ADAL" clId="{09E43C77-BE59-4D5A-851B-685F4E9F98E0}" dt="2023-12-08T11:16:20.259" v="2348"/>
          <ac:graphicFrameMkLst>
            <pc:docMk/>
            <pc:sldMk cId="4041638779" sldId="301"/>
            <ac:graphicFrameMk id="3" creationId="{20193A5E-AA1C-6539-566B-75E7E58CE0D6}"/>
          </ac:graphicFrameMkLst>
        </pc:graphicFrameChg>
        <pc:graphicFrameChg chg="add mod">
          <ac:chgData name="Peel, Mr Justice" userId="57fd2437-90b4-4ec4-a63d-e71cc6c19e8f" providerId="ADAL" clId="{09E43C77-BE59-4D5A-851B-685F4E9F98E0}" dt="2023-12-08T11:16:20.259" v="2348"/>
          <ac:graphicFrameMkLst>
            <pc:docMk/>
            <pc:sldMk cId="4041638779" sldId="301"/>
            <ac:graphicFrameMk id="4" creationId="{439FBA62-3F9A-0804-9BFC-1560DB8203EE}"/>
          </ac:graphicFrameMkLst>
        </pc:graphicFrameChg>
      </pc:sldChg>
      <pc:sldChg chg="modSp new mod">
        <pc:chgData name="Peel, Mr Justice" userId="57fd2437-90b4-4ec4-a63d-e71cc6c19e8f" providerId="ADAL" clId="{09E43C77-BE59-4D5A-851B-685F4E9F98E0}" dt="2023-12-14T14:30:57.698" v="3744" actId="20577"/>
        <pc:sldMkLst>
          <pc:docMk/>
          <pc:sldMk cId="1748824784" sldId="302"/>
        </pc:sldMkLst>
        <pc:spChg chg="mod">
          <ac:chgData name="Peel, Mr Justice" userId="57fd2437-90b4-4ec4-a63d-e71cc6c19e8f" providerId="ADAL" clId="{09E43C77-BE59-4D5A-851B-685F4E9F98E0}" dt="2023-12-14T14:30:57.698" v="3744" actId="20577"/>
          <ac:spMkLst>
            <pc:docMk/>
            <pc:sldMk cId="1748824784" sldId="302"/>
            <ac:spMk id="2" creationId="{C6C612AF-C9DA-639A-364B-784E66657EDE}"/>
          </ac:spMkLst>
        </pc:spChg>
      </pc:sldChg>
      <pc:sldChg chg="modSp new del">
        <pc:chgData name="Peel, Mr Justice" userId="57fd2437-90b4-4ec4-a63d-e71cc6c19e8f" providerId="ADAL" clId="{09E43C77-BE59-4D5A-851B-685F4E9F98E0}" dt="2023-12-08T11:26:26.302" v="2359" actId="2696"/>
        <pc:sldMkLst>
          <pc:docMk/>
          <pc:sldMk cId="2626886012" sldId="302"/>
        </pc:sldMkLst>
        <pc:spChg chg="mod">
          <ac:chgData name="Peel, Mr Justice" userId="57fd2437-90b4-4ec4-a63d-e71cc6c19e8f" providerId="ADAL" clId="{09E43C77-BE59-4D5A-851B-685F4E9F98E0}" dt="2023-12-08T11:25:16.938" v="2354"/>
          <ac:spMkLst>
            <pc:docMk/>
            <pc:sldMk cId="2626886012" sldId="302"/>
            <ac:spMk id="2" creationId="{07CE8709-444A-E1B0-9D40-CB6EF085CF6C}"/>
          </ac:spMkLst>
        </pc:spChg>
        <pc:graphicFrameChg chg="mod">
          <ac:chgData name="Peel, Mr Justice" userId="57fd2437-90b4-4ec4-a63d-e71cc6c19e8f" providerId="ADAL" clId="{09E43C77-BE59-4D5A-851B-685F4E9F98E0}" dt="2023-12-08T11:25:16.938" v="2354"/>
          <ac:graphicFrameMkLst>
            <pc:docMk/>
            <pc:sldMk cId="2626886012" sldId="302"/>
            <ac:graphicFrameMk id="3" creationId="{D24760D7-AAA2-7392-7CA8-41776E9A92F5}"/>
          </ac:graphicFrameMkLst>
        </pc:graphicFrameChg>
      </pc:sldChg>
      <pc:sldChg chg="addSp delSp modSp new del mod">
        <pc:chgData name="Peel, Mr Justice" userId="57fd2437-90b4-4ec4-a63d-e71cc6c19e8f" providerId="ADAL" clId="{09E43C77-BE59-4D5A-851B-685F4E9F98E0}" dt="2023-12-08T11:26:30.256" v="2360" actId="2696"/>
        <pc:sldMkLst>
          <pc:docMk/>
          <pc:sldMk cId="880271628" sldId="303"/>
        </pc:sldMkLst>
        <pc:spChg chg="mod">
          <ac:chgData name="Peel, Mr Justice" userId="57fd2437-90b4-4ec4-a63d-e71cc6c19e8f" providerId="ADAL" clId="{09E43C77-BE59-4D5A-851B-685F4E9F98E0}" dt="2023-12-08T11:25:16.938" v="2354"/>
          <ac:spMkLst>
            <pc:docMk/>
            <pc:sldMk cId="880271628" sldId="303"/>
            <ac:spMk id="2" creationId="{647DCB31-7A8A-3494-4D61-0C40D8CFA244}"/>
          </ac:spMkLst>
        </pc:spChg>
        <pc:graphicFrameChg chg="add del mod">
          <ac:chgData name="Peel, Mr Justice" userId="57fd2437-90b4-4ec4-a63d-e71cc6c19e8f" providerId="ADAL" clId="{09E43C77-BE59-4D5A-851B-685F4E9F98E0}" dt="2023-12-08T11:25:26.920" v="2357" actId="1076"/>
          <ac:graphicFrameMkLst>
            <pc:docMk/>
            <pc:sldMk cId="880271628" sldId="303"/>
            <ac:graphicFrameMk id="3" creationId="{EC8D4B9A-2ACD-67BC-F97F-244FBD8B994B}"/>
          </ac:graphicFrameMkLst>
        </pc:graphicFrameChg>
      </pc:sldChg>
      <pc:sldMasterChg chg="modSp modSldLayout">
        <pc:chgData name="Peel, Mr Justice" userId="57fd2437-90b4-4ec4-a63d-e71cc6c19e8f" providerId="ADAL" clId="{09E43C77-BE59-4D5A-851B-685F4E9F98E0}" dt="2023-12-08T11:25:16.938" v="2354"/>
        <pc:sldMasterMkLst>
          <pc:docMk/>
          <pc:sldMasterMk cId="2811424019" sldId="2147483648"/>
        </pc:sldMasterMkLst>
        <pc:spChg chg="mod">
          <ac:chgData name="Peel, Mr Justice" userId="57fd2437-90b4-4ec4-a63d-e71cc6c19e8f" providerId="ADAL" clId="{09E43C77-BE59-4D5A-851B-685F4E9F98E0}" dt="2023-12-08T11:25:16.938" v="2354"/>
          <ac:spMkLst>
            <pc:docMk/>
            <pc:sldMasterMk cId="2811424019" sldId="2147483648"/>
            <ac:spMk id="2" creationId="{21E15012-F482-4106-983D-097119630B59}"/>
          </ac:spMkLst>
        </pc:spChg>
        <pc:spChg chg="mod">
          <ac:chgData name="Peel, Mr Justice" userId="57fd2437-90b4-4ec4-a63d-e71cc6c19e8f" providerId="ADAL" clId="{09E43C77-BE59-4D5A-851B-685F4E9F98E0}" dt="2023-12-08T11:25:16.938" v="2354"/>
          <ac:spMkLst>
            <pc:docMk/>
            <pc:sldMasterMk cId="2811424019" sldId="2147483648"/>
            <ac:spMk id="3" creationId="{2F3D880E-5912-4363-A8F3-C05F9356B490}"/>
          </ac:spMkLst>
        </pc:spChg>
        <pc:spChg chg="mod">
          <ac:chgData name="Peel, Mr Justice" userId="57fd2437-90b4-4ec4-a63d-e71cc6c19e8f" providerId="ADAL" clId="{09E43C77-BE59-4D5A-851B-685F4E9F98E0}" dt="2023-12-08T11:25:16.938" v="2354"/>
          <ac:spMkLst>
            <pc:docMk/>
            <pc:sldMasterMk cId="2811424019" sldId="2147483648"/>
            <ac:spMk id="4" creationId="{5ACB1144-8F44-4D27-A086-0ACE5B3C4A56}"/>
          </ac:spMkLst>
        </pc:spChg>
        <pc:spChg chg="mod">
          <ac:chgData name="Peel, Mr Justice" userId="57fd2437-90b4-4ec4-a63d-e71cc6c19e8f" providerId="ADAL" clId="{09E43C77-BE59-4D5A-851B-685F4E9F98E0}" dt="2023-12-08T11:25:16.938" v="2354"/>
          <ac:spMkLst>
            <pc:docMk/>
            <pc:sldMasterMk cId="2811424019" sldId="2147483648"/>
            <ac:spMk id="5" creationId="{7D90AF64-63B7-45E3-8FCE-39286B85AFF5}"/>
          </ac:spMkLst>
        </pc:spChg>
        <pc:spChg chg="mod">
          <ac:chgData name="Peel, Mr Justice" userId="57fd2437-90b4-4ec4-a63d-e71cc6c19e8f" providerId="ADAL" clId="{09E43C77-BE59-4D5A-851B-685F4E9F98E0}" dt="2023-12-08T11:25:16.938" v="2354"/>
          <ac:spMkLst>
            <pc:docMk/>
            <pc:sldMasterMk cId="2811424019" sldId="2147483648"/>
            <ac:spMk id="6" creationId="{E0BB364F-492D-4730-AA8C-11B9A2C3F409}"/>
          </ac:spMkLst>
        </pc:spChg>
        <pc:sldLayoutChg chg="modSp">
          <pc:chgData name="Peel, Mr Justice" userId="57fd2437-90b4-4ec4-a63d-e71cc6c19e8f" providerId="ADAL" clId="{09E43C77-BE59-4D5A-851B-685F4E9F98E0}" dt="2023-12-08T11:25:16.938" v="2354"/>
          <pc:sldLayoutMkLst>
            <pc:docMk/>
            <pc:sldMasterMk cId="2811424019" sldId="2147483648"/>
            <pc:sldLayoutMk cId="2843067579" sldId="2147483649"/>
          </pc:sldLayoutMkLst>
          <pc:spChg chg="mod">
            <ac:chgData name="Peel, Mr Justice" userId="57fd2437-90b4-4ec4-a63d-e71cc6c19e8f" providerId="ADAL" clId="{09E43C77-BE59-4D5A-851B-685F4E9F98E0}" dt="2023-12-08T11:25:16.938" v="2354"/>
            <ac:spMkLst>
              <pc:docMk/>
              <pc:sldMasterMk cId="2811424019" sldId="2147483648"/>
              <pc:sldLayoutMk cId="2843067579" sldId="2147483649"/>
              <ac:spMk id="2" creationId="{1E49FAAC-CF9E-4D7A-B122-21F004AEB9E0}"/>
            </ac:spMkLst>
          </pc:spChg>
          <pc:spChg chg="mod">
            <ac:chgData name="Peel, Mr Justice" userId="57fd2437-90b4-4ec4-a63d-e71cc6c19e8f" providerId="ADAL" clId="{09E43C77-BE59-4D5A-851B-685F4E9F98E0}" dt="2023-12-08T11:25:16.938" v="2354"/>
            <ac:spMkLst>
              <pc:docMk/>
              <pc:sldMasterMk cId="2811424019" sldId="2147483648"/>
              <pc:sldLayoutMk cId="2843067579" sldId="2147483649"/>
              <ac:spMk id="3" creationId="{35CA6738-6E75-4995-96CD-BC06BDACEB85}"/>
            </ac:spMkLst>
          </pc:spChg>
        </pc:sldLayoutChg>
        <pc:sldLayoutChg chg="modSp">
          <pc:chgData name="Peel, Mr Justice" userId="57fd2437-90b4-4ec4-a63d-e71cc6c19e8f" providerId="ADAL" clId="{09E43C77-BE59-4D5A-851B-685F4E9F98E0}" dt="2023-12-08T11:25:16.938" v="2354"/>
          <pc:sldLayoutMkLst>
            <pc:docMk/>
            <pc:sldMasterMk cId="2811424019" sldId="2147483648"/>
            <pc:sldLayoutMk cId="4008917375" sldId="2147483651"/>
          </pc:sldLayoutMkLst>
          <pc:spChg chg="mod">
            <ac:chgData name="Peel, Mr Justice" userId="57fd2437-90b4-4ec4-a63d-e71cc6c19e8f" providerId="ADAL" clId="{09E43C77-BE59-4D5A-851B-685F4E9F98E0}" dt="2023-12-08T11:25:16.938" v="2354"/>
            <ac:spMkLst>
              <pc:docMk/>
              <pc:sldMasterMk cId="2811424019" sldId="2147483648"/>
              <pc:sldLayoutMk cId="4008917375" sldId="2147483651"/>
              <ac:spMk id="2" creationId="{8CB040E7-F02D-4DED-AEC8-DFA8176B474A}"/>
            </ac:spMkLst>
          </pc:spChg>
          <pc:spChg chg="mod">
            <ac:chgData name="Peel, Mr Justice" userId="57fd2437-90b4-4ec4-a63d-e71cc6c19e8f" providerId="ADAL" clId="{09E43C77-BE59-4D5A-851B-685F4E9F98E0}" dt="2023-12-08T11:25:16.938" v="2354"/>
            <ac:spMkLst>
              <pc:docMk/>
              <pc:sldMasterMk cId="2811424019" sldId="2147483648"/>
              <pc:sldLayoutMk cId="4008917375" sldId="2147483651"/>
              <ac:spMk id="3" creationId="{11709A58-070D-4AA3-A75B-57245E41F029}"/>
            </ac:spMkLst>
          </pc:spChg>
        </pc:sldLayoutChg>
        <pc:sldLayoutChg chg="modSp">
          <pc:chgData name="Peel, Mr Justice" userId="57fd2437-90b4-4ec4-a63d-e71cc6c19e8f" providerId="ADAL" clId="{09E43C77-BE59-4D5A-851B-685F4E9F98E0}" dt="2023-12-08T11:25:16.938" v="2354"/>
          <pc:sldLayoutMkLst>
            <pc:docMk/>
            <pc:sldMasterMk cId="2811424019" sldId="2147483648"/>
            <pc:sldLayoutMk cId="4267421269" sldId="2147483652"/>
          </pc:sldLayoutMkLst>
          <pc:spChg chg="mod">
            <ac:chgData name="Peel, Mr Justice" userId="57fd2437-90b4-4ec4-a63d-e71cc6c19e8f" providerId="ADAL" clId="{09E43C77-BE59-4D5A-851B-685F4E9F98E0}" dt="2023-12-08T11:25:16.938" v="2354"/>
            <ac:spMkLst>
              <pc:docMk/>
              <pc:sldMasterMk cId="2811424019" sldId="2147483648"/>
              <pc:sldLayoutMk cId="4267421269" sldId="2147483652"/>
              <ac:spMk id="3" creationId="{7C0C4995-46D4-4197-BB9E-62758B9EFE2A}"/>
            </ac:spMkLst>
          </pc:spChg>
          <pc:spChg chg="mod">
            <ac:chgData name="Peel, Mr Justice" userId="57fd2437-90b4-4ec4-a63d-e71cc6c19e8f" providerId="ADAL" clId="{09E43C77-BE59-4D5A-851B-685F4E9F98E0}" dt="2023-12-08T11:25:16.938" v="2354"/>
            <ac:spMkLst>
              <pc:docMk/>
              <pc:sldMasterMk cId="2811424019" sldId="2147483648"/>
              <pc:sldLayoutMk cId="4267421269" sldId="2147483652"/>
              <ac:spMk id="4" creationId="{47A7F876-7ED6-4BD0-A732-C66CDD2A6470}"/>
            </ac:spMkLst>
          </pc:spChg>
        </pc:sldLayoutChg>
        <pc:sldLayoutChg chg="modSp">
          <pc:chgData name="Peel, Mr Justice" userId="57fd2437-90b4-4ec4-a63d-e71cc6c19e8f" providerId="ADAL" clId="{09E43C77-BE59-4D5A-851B-685F4E9F98E0}" dt="2023-12-08T11:25:16.938" v="2354"/>
          <pc:sldLayoutMkLst>
            <pc:docMk/>
            <pc:sldMasterMk cId="2811424019" sldId="2147483648"/>
            <pc:sldLayoutMk cId="2071443121" sldId="2147483653"/>
          </pc:sldLayoutMkLst>
          <pc:spChg chg="mod">
            <ac:chgData name="Peel, Mr Justice" userId="57fd2437-90b4-4ec4-a63d-e71cc6c19e8f" providerId="ADAL" clId="{09E43C77-BE59-4D5A-851B-685F4E9F98E0}" dt="2023-12-08T11:25:16.938" v="2354"/>
            <ac:spMkLst>
              <pc:docMk/>
              <pc:sldMasterMk cId="2811424019" sldId="2147483648"/>
              <pc:sldLayoutMk cId="2071443121" sldId="2147483653"/>
              <ac:spMk id="2" creationId="{7430E859-D28B-4A22-AA12-F98074C60EC7}"/>
            </ac:spMkLst>
          </pc:spChg>
          <pc:spChg chg="mod">
            <ac:chgData name="Peel, Mr Justice" userId="57fd2437-90b4-4ec4-a63d-e71cc6c19e8f" providerId="ADAL" clId="{09E43C77-BE59-4D5A-851B-685F4E9F98E0}" dt="2023-12-08T11:25:16.938" v="2354"/>
            <ac:spMkLst>
              <pc:docMk/>
              <pc:sldMasterMk cId="2811424019" sldId="2147483648"/>
              <pc:sldLayoutMk cId="2071443121" sldId="2147483653"/>
              <ac:spMk id="3" creationId="{E8B1D020-D14E-4B06-A84C-0A98A9AA52FA}"/>
            </ac:spMkLst>
          </pc:spChg>
          <pc:spChg chg="mod">
            <ac:chgData name="Peel, Mr Justice" userId="57fd2437-90b4-4ec4-a63d-e71cc6c19e8f" providerId="ADAL" clId="{09E43C77-BE59-4D5A-851B-685F4E9F98E0}" dt="2023-12-08T11:25:16.938" v="2354"/>
            <ac:spMkLst>
              <pc:docMk/>
              <pc:sldMasterMk cId="2811424019" sldId="2147483648"/>
              <pc:sldLayoutMk cId="2071443121" sldId="2147483653"/>
              <ac:spMk id="4" creationId="{DA340B34-98E6-46E9-8404-F5E8C9C461F6}"/>
            </ac:spMkLst>
          </pc:spChg>
          <pc:spChg chg="mod">
            <ac:chgData name="Peel, Mr Justice" userId="57fd2437-90b4-4ec4-a63d-e71cc6c19e8f" providerId="ADAL" clId="{09E43C77-BE59-4D5A-851B-685F4E9F98E0}" dt="2023-12-08T11:25:16.938" v="2354"/>
            <ac:spMkLst>
              <pc:docMk/>
              <pc:sldMasterMk cId="2811424019" sldId="2147483648"/>
              <pc:sldLayoutMk cId="2071443121" sldId="2147483653"/>
              <ac:spMk id="5" creationId="{7D20BE74-1145-4BFD-B483-9BECAB3830ED}"/>
            </ac:spMkLst>
          </pc:spChg>
          <pc:spChg chg="mod">
            <ac:chgData name="Peel, Mr Justice" userId="57fd2437-90b4-4ec4-a63d-e71cc6c19e8f" providerId="ADAL" clId="{09E43C77-BE59-4D5A-851B-685F4E9F98E0}" dt="2023-12-08T11:25:16.938" v="2354"/>
            <ac:spMkLst>
              <pc:docMk/>
              <pc:sldMasterMk cId="2811424019" sldId="2147483648"/>
              <pc:sldLayoutMk cId="2071443121" sldId="2147483653"/>
              <ac:spMk id="6" creationId="{9ED69EF1-2A00-49FA-9D7D-6B8E0CD1A670}"/>
            </ac:spMkLst>
          </pc:spChg>
        </pc:sldLayoutChg>
        <pc:sldLayoutChg chg="modSp">
          <pc:chgData name="Peel, Mr Justice" userId="57fd2437-90b4-4ec4-a63d-e71cc6c19e8f" providerId="ADAL" clId="{09E43C77-BE59-4D5A-851B-685F4E9F98E0}" dt="2023-12-08T11:25:16.938" v="2354"/>
          <pc:sldLayoutMkLst>
            <pc:docMk/>
            <pc:sldMasterMk cId="2811424019" sldId="2147483648"/>
            <pc:sldLayoutMk cId="290125371" sldId="2147483656"/>
          </pc:sldLayoutMkLst>
          <pc:spChg chg="mod">
            <ac:chgData name="Peel, Mr Justice" userId="57fd2437-90b4-4ec4-a63d-e71cc6c19e8f" providerId="ADAL" clId="{09E43C77-BE59-4D5A-851B-685F4E9F98E0}" dt="2023-12-08T11:25:16.938" v="2354"/>
            <ac:spMkLst>
              <pc:docMk/>
              <pc:sldMasterMk cId="2811424019" sldId="2147483648"/>
              <pc:sldLayoutMk cId="290125371" sldId="2147483656"/>
              <ac:spMk id="2" creationId="{C244F2C2-C415-4EA4-B0C0-9E9762ED72CE}"/>
            </ac:spMkLst>
          </pc:spChg>
          <pc:spChg chg="mod">
            <ac:chgData name="Peel, Mr Justice" userId="57fd2437-90b4-4ec4-a63d-e71cc6c19e8f" providerId="ADAL" clId="{09E43C77-BE59-4D5A-851B-685F4E9F98E0}" dt="2023-12-08T11:25:16.938" v="2354"/>
            <ac:spMkLst>
              <pc:docMk/>
              <pc:sldMasterMk cId="2811424019" sldId="2147483648"/>
              <pc:sldLayoutMk cId="290125371" sldId="2147483656"/>
              <ac:spMk id="3" creationId="{77A06F53-FCDB-4AE6-B274-73A4297BFA0E}"/>
            </ac:spMkLst>
          </pc:spChg>
          <pc:spChg chg="mod">
            <ac:chgData name="Peel, Mr Justice" userId="57fd2437-90b4-4ec4-a63d-e71cc6c19e8f" providerId="ADAL" clId="{09E43C77-BE59-4D5A-851B-685F4E9F98E0}" dt="2023-12-08T11:25:16.938" v="2354"/>
            <ac:spMkLst>
              <pc:docMk/>
              <pc:sldMasterMk cId="2811424019" sldId="2147483648"/>
              <pc:sldLayoutMk cId="290125371" sldId="2147483656"/>
              <ac:spMk id="4" creationId="{B88BCD28-F9D1-43FC-8828-A87D37B7F8CA}"/>
            </ac:spMkLst>
          </pc:spChg>
        </pc:sldLayoutChg>
        <pc:sldLayoutChg chg="modSp">
          <pc:chgData name="Peel, Mr Justice" userId="57fd2437-90b4-4ec4-a63d-e71cc6c19e8f" providerId="ADAL" clId="{09E43C77-BE59-4D5A-851B-685F4E9F98E0}" dt="2023-12-08T11:25:16.938" v="2354"/>
          <pc:sldLayoutMkLst>
            <pc:docMk/>
            <pc:sldMasterMk cId="2811424019" sldId="2147483648"/>
            <pc:sldLayoutMk cId="2097153267" sldId="2147483657"/>
          </pc:sldLayoutMkLst>
          <pc:spChg chg="mod">
            <ac:chgData name="Peel, Mr Justice" userId="57fd2437-90b4-4ec4-a63d-e71cc6c19e8f" providerId="ADAL" clId="{09E43C77-BE59-4D5A-851B-685F4E9F98E0}" dt="2023-12-08T11:25:16.938" v="2354"/>
            <ac:spMkLst>
              <pc:docMk/>
              <pc:sldMasterMk cId="2811424019" sldId="2147483648"/>
              <pc:sldLayoutMk cId="2097153267" sldId="2147483657"/>
              <ac:spMk id="2" creationId="{85D86C4E-13AB-4F40-BBDA-26605B90B888}"/>
            </ac:spMkLst>
          </pc:spChg>
          <pc:spChg chg="mod">
            <ac:chgData name="Peel, Mr Justice" userId="57fd2437-90b4-4ec4-a63d-e71cc6c19e8f" providerId="ADAL" clId="{09E43C77-BE59-4D5A-851B-685F4E9F98E0}" dt="2023-12-08T11:25:16.938" v="2354"/>
            <ac:spMkLst>
              <pc:docMk/>
              <pc:sldMasterMk cId="2811424019" sldId="2147483648"/>
              <pc:sldLayoutMk cId="2097153267" sldId="2147483657"/>
              <ac:spMk id="3" creationId="{B7630001-AB49-46B3-9238-CEB3C8EA7550}"/>
            </ac:spMkLst>
          </pc:spChg>
          <pc:spChg chg="mod">
            <ac:chgData name="Peel, Mr Justice" userId="57fd2437-90b4-4ec4-a63d-e71cc6c19e8f" providerId="ADAL" clId="{09E43C77-BE59-4D5A-851B-685F4E9F98E0}" dt="2023-12-08T11:25:16.938" v="2354"/>
            <ac:spMkLst>
              <pc:docMk/>
              <pc:sldMasterMk cId="2811424019" sldId="2147483648"/>
              <pc:sldLayoutMk cId="2097153267" sldId="2147483657"/>
              <ac:spMk id="4" creationId="{5E798D55-EE71-4905-9C8D-9B08C24BE989}"/>
            </ac:spMkLst>
          </pc:spChg>
        </pc:sldLayoutChg>
        <pc:sldLayoutChg chg="modSp">
          <pc:chgData name="Peel, Mr Justice" userId="57fd2437-90b4-4ec4-a63d-e71cc6c19e8f" providerId="ADAL" clId="{09E43C77-BE59-4D5A-851B-685F4E9F98E0}" dt="2023-12-08T11:25:16.938" v="2354"/>
          <pc:sldLayoutMkLst>
            <pc:docMk/>
            <pc:sldMasterMk cId="2811424019" sldId="2147483648"/>
            <pc:sldLayoutMk cId="1265492491" sldId="2147483659"/>
          </pc:sldLayoutMkLst>
          <pc:spChg chg="mod">
            <ac:chgData name="Peel, Mr Justice" userId="57fd2437-90b4-4ec4-a63d-e71cc6c19e8f" providerId="ADAL" clId="{09E43C77-BE59-4D5A-851B-685F4E9F98E0}" dt="2023-12-08T11:25:16.938" v="2354"/>
            <ac:spMkLst>
              <pc:docMk/>
              <pc:sldMasterMk cId="2811424019" sldId="2147483648"/>
              <pc:sldLayoutMk cId="1265492491" sldId="2147483659"/>
              <ac:spMk id="2" creationId="{69C115B5-0E79-4F3F-8A21-02F0D9EF35D7}"/>
            </ac:spMkLst>
          </pc:spChg>
          <pc:spChg chg="mod">
            <ac:chgData name="Peel, Mr Justice" userId="57fd2437-90b4-4ec4-a63d-e71cc6c19e8f" providerId="ADAL" clId="{09E43C77-BE59-4D5A-851B-685F4E9F98E0}" dt="2023-12-08T11:25:16.938" v="2354"/>
            <ac:spMkLst>
              <pc:docMk/>
              <pc:sldMasterMk cId="2811424019" sldId="2147483648"/>
              <pc:sldLayoutMk cId="1265492491" sldId="2147483659"/>
              <ac:spMk id="3" creationId="{D5ED121F-A91A-4B41-A185-7BDE3C134D9A}"/>
            </ac:spMkLst>
          </pc:spChg>
        </pc:sldLayoutChg>
      </pc:sldMasterChg>
    </pc:docChg>
  </pc:docChgLst>
  <pc:docChgLst>
    <pc:chgData name="Robert Peel" userId="57fd2437-90b4-4ec4-a63d-e71cc6c19e8f" providerId="ADAL" clId="{89B57071-CD14-4DAA-841C-122A4A7AC2F5}"/>
    <pc:docChg chg="custSel modSld">
      <pc:chgData name="Robert Peel" userId="57fd2437-90b4-4ec4-a63d-e71cc6c19e8f" providerId="ADAL" clId="{89B57071-CD14-4DAA-841C-122A4A7AC2F5}" dt="2023-10-01T09:04:31.420" v="266" actId="20577"/>
      <pc:docMkLst>
        <pc:docMk/>
      </pc:docMkLst>
      <pc:sldChg chg="modSp mod">
        <pc:chgData name="Robert Peel" userId="57fd2437-90b4-4ec4-a63d-e71cc6c19e8f" providerId="ADAL" clId="{89B57071-CD14-4DAA-841C-122A4A7AC2F5}" dt="2023-10-01T09:04:31.420" v="266" actId="20577"/>
        <pc:sldMkLst>
          <pc:docMk/>
          <pc:sldMk cId="1947042214" sldId="296"/>
        </pc:sldMkLst>
        <pc:spChg chg="mod">
          <ac:chgData name="Robert Peel" userId="57fd2437-90b4-4ec4-a63d-e71cc6c19e8f" providerId="ADAL" clId="{89B57071-CD14-4DAA-841C-122A4A7AC2F5}" dt="2023-10-01T09:04:31.420" v="266" actId="20577"/>
          <ac:spMkLst>
            <pc:docMk/>
            <pc:sldMk cId="1947042214" sldId="296"/>
            <ac:spMk id="3" creationId="{36F8E5A2-1714-292D-C163-F24B3B5A55F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49CCE1-2CF2-4DA4-9F94-07222A7CC814}" type="datetimeFigureOut">
              <a:rPr lang="en-GB" smtClean="0"/>
              <a:t>14/12/2023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572B85-4FF4-422C-8F71-CBEEA9FB3629}" type="slidenum">
              <a:rPr lang="en-GB" smtClean="0"/>
              <a:t>‹#›</a:t>
            </a:fld>
            <a:endParaRPr lang="en-GB" dirty="0"/>
          </a:p>
        </p:txBody>
      </p:sp>
    </p:spTree>
    <p:extLst>
      <p:ext uri="{BB962C8B-B14F-4D97-AF65-F5344CB8AC3E}">
        <p14:creationId xmlns:p14="http://schemas.microsoft.com/office/powerpoint/2010/main" val="1711125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FAAC-CF9E-4D7A-B122-21F004AEB9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5CA6738-6E75-4995-96CD-BC06BDACEB85}"/>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79E8516-9342-487C-9B28-367ACC77E7AC}"/>
              </a:ext>
            </a:extLst>
          </p:cNvPr>
          <p:cNvSpPr>
            <a:spLocks noGrp="1"/>
          </p:cNvSpPr>
          <p:nvPr>
            <p:ph type="dt" sz="half" idx="10"/>
          </p:nvPr>
        </p:nvSpPr>
        <p:spPr/>
        <p:txBody>
          <a:bodyPr/>
          <a:lstStyle/>
          <a:p>
            <a:fld id="{DD93A2BF-82B2-4DF5-8B24-6D804AE33C79}" type="datetime1">
              <a:rPr lang="en-GB" smtClean="0"/>
              <a:t>14/12/2023</a:t>
            </a:fld>
            <a:endParaRPr lang="en-GB" dirty="0"/>
          </a:p>
        </p:txBody>
      </p:sp>
      <p:sp>
        <p:nvSpPr>
          <p:cNvPr id="5" name="Footer Placeholder 4">
            <a:extLst>
              <a:ext uri="{FF2B5EF4-FFF2-40B4-BE49-F238E27FC236}">
                <a16:creationId xmlns:a16="http://schemas.microsoft.com/office/drawing/2014/main" id="{74A56FFB-521F-4BBC-A79F-A02B3DC954B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9A9F1DE-A81A-49B2-8429-4D4C17099A6E}"/>
              </a:ext>
            </a:extLst>
          </p:cNvPr>
          <p:cNvSpPr>
            <a:spLocks noGrp="1"/>
          </p:cNvSpPr>
          <p:nvPr>
            <p:ph type="sldNum" sz="quarter" idx="12"/>
          </p:nvPr>
        </p:nvSpPr>
        <p:spPr/>
        <p:txBody>
          <a:bodyPr/>
          <a:lstStyle/>
          <a:p>
            <a:fld id="{09C56902-E139-4DDA-A351-DF953708C08A}" type="slidenum">
              <a:rPr lang="en-GB" smtClean="0"/>
              <a:t>‹#›</a:t>
            </a:fld>
            <a:endParaRPr lang="en-GB" dirty="0"/>
          </a:p>
        </p:txBody>
      </p:sp>
    </p:spTree>
    <p:extLst>
      <p:ext uri="{BB962C8B-B14F-4D97-AF65-F5344CB8AC3E}">
        <p14:creationId xmlns:p14="http://schemas.microsoft.com/office/powerpoint/2010/main" val="2843067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4E8E6-7D9C-4055-A3FB-9EBD14A8DB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C6F3D5B-8529-4DB5-A199-97467D5C4C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E5C534-7645-4E7B-A692-889B0C37E89F}"/>
              </a:ext>
            </a:extLst>
          </p:cNvPr>
          <p:cNvSpPr>
            <a:spLocks noGrp="1"/>
          </p:cNvSpPr>
          <p:nvPr>
            <p:ph type="dt" sz="half" idx="10"/>
          </p:nvPr>
        </p:nvSpPr>
        <p:spPr/>
        <p:txBody>
          <a:bodyPr/>
          <a:lstStyle/>
          <a:p>
            <a:fld id="{33EDA606-7E0C-4DF7-8DA9-8ED285311125}" type="datetime1">
              <a:rPr lang="en-GB" smtClean="0"/>
              <a:t>14/12/2023</a:t>
            </a:fld>
            <a:endParaRPr lang="en-GB" dirty="0"/>
          </a:p>
        </p:txBody>
      </p:sp>
      <p:sp>
        <p:nvSpPr>
          <p:cNvPr id="5" name="Footer Placeholder 4">
            <a:extLst>
              <a:ext uri="{FF2B5EF4-FFF2-40B4-BE49-F238E27FC236}">
                <a16:creationId xmlns:a16="http://schemas.microsoft.com/office/drawing/2014/main" id="{A7BFC2DE-80AD-4677-A4A0-E3B56DA57D1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14CB115-1501-4F83-977E-C875905169C0}"/>
              </a:ext>
            </a:extLst>
          </p:cNvPr>
          <p:cNvSpPr>
            <a:spLocks noGrp="1"/>
          </p:cNvSpPr>
          <p:nvPr>
            <p:ph type="sldNum" sz="quarter" idx="12"/>
          </p:nvPr>
        </p:nvSpPr>
        <p:spPr/>
        <p:txBody>
          <a:bodyPr/>
          <a:lstStyle/>
          <a:p>
            <a:fld id="{09C56902-E139-4DDA-A351-DF953708C08A}" type="slidenum">
              <a:rPr lang="en-GB" smtClean="0"/>
              <a:t>‹#›</a:t>
            </a:fld>
            <a:endParaRPr lang="en-GB" dirty="0"/>
          </a:p>
        </p:txBody>
      </p:sp>
    </p:spTree>
    <p:extLst>
      <p:ext uri="{BB962C8B-B14F-4D97-AF65-F5344CB8AC3E}">
        <p14:creationId xmlns:p14="http://schemas.microsoft.com/office/powerpoint/2010/main" val="4276733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C115B5-0E79-4F3F-8A21-02F0D9EF35D7}"/>
              </a:ext>
            </a:extLst>
          </p:cNvPr>
          <p:cNvSpPr>
            <a:spLocks noGrp="1"/>
          </p:cNvSpPr>
          <p:nvPr>
            <p:ph type="title" orient="vert"/>
          </p:nvPr>
        </p:nvSpPr>
        <p:spPr>
          <a:xfrm>
            <a:off x="8724899"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5ED121F-A91A-4B41-A185-7BDE3C134D9A}"/>
              </a:ext>
            </a:extLst>
          </p:cNvPr>
          <p:cNvSpPr>
            <a:spLocks noGrp="1"/>
          </p:cNvSpPr>
          <p:nvPr>
            <p:ph type="body" orient="vert" idx="1"/>
          </p:nvPr>
        </p:nvSpPr>
        <p:spPr>
          <a:xfrm>
            <a:off x="838199"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186267-AF94-49D4-9B45-7F7AF89AB66C}"/>
              </a:ext>
            </a:extLst>
          </p:cNvPr>
          <p:cNvSpPr>
            <a:spLocks noGrp="1"/>
          </p:cNvSpPr>
          <p:nvPr>
            <p:ph type="dt" sz="half" idx="10"/>
          </p:nvPr>
        </p:nvSpPr>
        <p:spPr/>
        <p:txBody>
          <a:bodyPr/>
          <a:lstStyle/>
          <a:p>
            <a:fld id="{C83982C0-2801-417D-914F-35A8106C923D}" type="datetime1">
              <a:rPr lang="en-GB" smtClean="0"/>
              <a:t>14/12/2023</a:t>
            </a:fld>
            <a:endParaRPr lang="en-GB" dirty="0"/>
          </a:p>
        </p:txBody>
      </p:sp>
      <p:sp>
        <p:nvSpPr>
          <p:cNvPr id="5" name="Footer Placeholder 4">
            <a:extLst>
              <a:ext uri="{FF2B5EF4-FFF2-40B4-BE49-F238E27FC236}">
                <a16:creationId xmlns:a16="http://schemas.microsoft.com/office/drawing/2014/main" id="{F756C8D9-9219-48D6-91B9-73B29E986A5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7C4BC1A-5837-406C-805B-FD2AF4563EF7}"/>
              </a:ext>
            </a:extLst>
          </p:cNvPr>
          <p:cNvSpPr>
            <a:spLocks noGrp="1"/>
          </p:cNvSpPr>
          <p:nvPr>
            <p:ph type="sldNum" sz="quarter" idx="12"/>
          </p:nvPr>
        </p:nvSpPr>
        <p:spPr/>
        <p:txBody>
          <a:bodyPr/>
          <a:lstStyle/>
          <a:p>
            <a:fld id="{09C56902-E139-4DDA-A351-DF953708C08A}" type="slidenum">
              <a:rPr lang="en-GB" smtClean="0"/>
              <a:t>‹#›</a:t>
            </a:fld>
            <a:endParaRPr lang="en-GB" dirty="0"/>
          </a:p>
        </p:txBody>
      </p:sp>
    </p:spTree>
    <p:extLst>
      <p:ext uri="{BB962C8B-B14F-4D97-AF65-F5344CB8AC3E}">
        <p14:creationId xmlns:p14="http://schemas.microsoft.com/office/powerpoint/2010/main" val="1265492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DA0DA-610C-4D61-B449-A5B08770E88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BBA510D-F78E-4246-A1F6-0A73CF7318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41BC71-5921-43FA-80F9-74F213A28577}"/>
              </a:ext>
            </a:extLst>
          </p:cNvPr>
          <p:cNvSpPr>
            <a:spLocks noGrp="1"/>
          </p:cNvSpPr>
          <p:nvPr>
            <p:ph type="dt" sz="half" idx="10"/>
          </p:nvPr>
        </p:nvSpPr>
        <p:spPr/>
        <p:txBody>
          <a:bodyPr/>
          <a:lstStyle/>
          <a:p>
            <a:fld id="{356CDAD8-A9F8-402B-983A-48AAD6627C68}" type="datetime1">
              <a:rPr lang="en-GB" smtClean="0"/>
              <a:t>14/12/2023</a:t>
            </a:fld>
            <a:endParaRPr lang="en-GB" dirty="0"/>
          </a:p>
        </p:txBody>
      </p:sp>
      <p:sp>
        <p:nvSpPr>
          <p:cNvPr id="5" name="Footer Placeholder 4">
            <a:extLst>
              <a:ext uri="{FF2B5EF4-FFF2-40B4-BE49-F238E27FC236}">
                <a16:creationId xmlns:a16="http://schemas.microsoft.com/office/drawing/2014/main" id="{244AB12C-ECA5-431A-9BFD-60E959711A0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B023224-5370-41F3-B0D4-CC4BE2DE0E3A}"/>
              </a:ext>
            </a:extLst>
          </p:cNvPr>
          <p:cNvSpPr>
            <a:spLocks noGrp="1"/>
          </p:cNvSpPr>
          <p:nvPr>
            <p:ph type="sldNum" sz="quarter" idx="12"/>
          </p:nvPr>
        </p:nvSpPr>
        <p:spPr/>
        <p:txBody>
          <a:bodyPr/>
          <a:lstStyle/>
          <a:p>
            <a:fld id="{09C56902-E139-4DDA-A351-DF953708C08A}" type="slidenum">
              <a:rPr lang="en-GB" smtClean="0"/>
              <a:t>‹#›</a:t>
            </a:fld>
            <a:endParaRPr lang="en-GB" dirty="0"/>
          </a:p>
        </p:txBody>
      </p:sp>
    </p:spTree>
    <p:extLst>
      <p:ext uri="{BB962C8B-B14F-4D97-AF65-F5344CB8AC3E}">
        <p14:creationId xmlns:p14="http://schemas.microsoft.com/office/powerpoint/2010/main" val="2274910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040E7-F02D-4DED-AEC8-DFA8176B474A}"/>
              </a:ext>
            </a:extLst>
          </p:cNvPr>
          <p:cNvSpPr>
            <a:spLocks noGrp="1"/>
          </p:cNvSpPr>
          <p:nvPr>
            <p:ph type="title"/>
          </p:nvPr>
        </p:nvSpPr>
        <p:spPr>
          <a:xfrm>
            <a:off x="831852"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709A58-070D-4AA3-A75B-57245E41F029}"/>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458F92-67DC-4345-9210-83BB713CC616}"/>
              </a:ext>
            </a:extLst>
          </p:cNvPr>
          <p:cNvSpPr>
            <a:spLocks noGrp="1"/>
          </p:cNvSpPr>
          <p:nvPr>
            <p:ph type="dt" sz="half" idx="10"/>
          </p:nvPr>
        </p:nvSpPr>
        <p:spPr/>
        <p:txBody>
          <a:bodyPr/>
          <a:lstStyle/>
          <a:p>
            <a:fld id="{54F28262-0816-4CA6-B3DA-0D441409FE8A}" type="datetime1">
              <a:rPr lang="en-GB" smtClean="0"/>
              <a:t>14/12/2023</a:t>
            </a:fld>
            <a:endParaRPr lang="en-GB" dirty="0"/>
          </a:p>
        </p:txBody>
      </p:sp>
      <p:sp>
        <p:nvSpPr>
          <p:cNvPr id="5" name="Footer Placeholder 4">
            <a:extLst>
              <a:ext uri="{FF2B5EF4-FFF2-40B4-BE49-F238E27FC236}">
                <a16:creationId xmlns:a16="http://schemas.microsoft.com/office/drawing/2014/main" id="{CA527090-37F4-4890-886B-57023FEF168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74CC3D0-DF4C-4E66-892A-71E4F386758B}"/>
              </a:ext>
            </a:extLst>
          </p:cNvPr>
          <p:cNvSpPr>
            <a:spLocks noGrp="1"/>
          </p:cNvSpPr>
          <p:nvPr>
            <p:ph type="sldNum" sz="quarter" idx="12"/>
          </p:nvPr>
        </p:nvSpPr>
        <p:spPr/>
        <p:txBody>
          <a:bodyPr/>
          <a:lstStyle/>
          <a:p>
            <a:fld id="{09C56902-E139-4DDA-A351-DF953708C08A}" type="slidenum">
              <a:rPr lang="en-GB" smtClean="0"/>
              <a:t>‹#›</a:t>
            </a:fld>
            <a:endParaRPr lang="en-GB" dirty="0"/>
          </a:p>
        </p:txBody>
      </p:sp>
    </p:spTree>
    <p:extLst>
      <p:ext uri="{BB962C8B-B14F-4D97-AF65-F5344CB8AC3E}">
        <p14:creationId xmlns:p14="http://schemas.microsoft.com/office/powerpoint/2010/main" val="4008917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156E3-B638-43E8-9ABD-04EA8F92A77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C0C4995-46D4-4197-BB9E-62758B9EFE2A}"/>
              </a:ext>
            </a:extLst>
          </p:cNvPr>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7A7F876-7ED6-4BD0-A732-C66CDD2A6470}"/>
              </a:ext>
            </a:extLst>
          </p:cNvPr>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CBBDB33-CC12-4BBD-8BB6-1BACBC9F1CC3}"/>
              </a:ext>
            </a:extLst>
          </p:cNvPr>
          <p:cNvSpPr>
            <a:spLocks noGrp="1"/>
          </p:cNvSpPr>
          <p:nvPr>
            <p:ph type="dt" sz="half" idx="10"/>
          </p:nvPr>
        </p:nvSpPr>
        <p:spPr/>
        <p:txBody>
          <a:bodyPr/>
          <a:lstStyle/>
          <a:p>
            <a:fld id="{EB896088-EBD9-453D-826E-6EDBE06CF6D4}" type="datetime1">
              <a:rPr lang="en-GB" smtClean="0"/>
              <a:t>14/12/2023</a:t>
            </a:fld>
            <a:endParaRPr lang="en-GB" dirty="0"/>
          </a:p>
        </p:txBody>
      </p:sp>
      <p:sp>
        <p:nvSpPr>
          <p:cNvPr id="6" name="Footer Placeholder 5">
            <a:extLst>
              <a:ext uri="{FF2B5EF4-FFF2-40B4-BE49-F238E27FC236}">
                <a16:creationId xmlns:a16="http://schemas.microsoft.com/office/drawing/2014/main" id="{6C5EFBA3-53AF-4AF5-9FD1-65E380055A0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D87A40E-9C32-45A0-8AED-2F996499949B}"/>
              </a:ext>
            </a:extLst>
          </p:cNvPr>
          <p:cNvSpPr>
            <a:spLocks noGrp="1"/>
          </p:cNvSpPr>
          <p:nvPr>
            <p:ph type="sldNum" sz="quarter" idx="12"/>
          </p:nvPr>
        </p:nvSpPr>
        <p:spPr/>
        <p:txBody>
          <a:bodyPr/>
          <a:lstStyle/>
          <a:p>
            <a:fld id="{09C56902-E139-4DDA-A351-DF953708C08A}" type="slidenum">
              <a:rPr lang="en-GB" smtClean="0"/>
              <a:t>‹#›</a:t>
            </a:fld>
            <a:endParaRPr lang="en-GB" dirty="0"/>
          </a:p>
        </p:txBody>
      </p:sp>
    </p:spTree>
    <p:extLst>
      <p:ext uri="{BB962C8B-B14F-4D97-AF65-F5344CB8AC3E}">
        <p14:creationId xmlns:p14="http://schemas.microsoft.com/office/powerpoint/2010/main" val="4267421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0E859-D28B-4A22-AA12-F98074C60EC7}"/>
              </a:ext>
            </a:extLst>
          </p:cNvPr>
          <p:cNvSpPr>
            <a:spLocks noGrp="1"/>
          </p:cNvSpPr>
          <p:nvPr>
            <p:ph type="title"/>
          </p:nvPr>
        </p:nvSpPr>
        <p:spPr>
          <a:xfrm>
            <a:off x="839789"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8B1D020-D14E-4B06-A84C-0A98A9AA52FA}"/>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340B34-98E6-46E9-8404-F5E8C9C461F6}"/>
              </a:ext>
            </a:extLst>
          </p:cNvPr>
          <p:cNvSpPr>
            <a:spLocks noGrp="1"/>
          </p:cNvSpPr>
          <p:nvPr>
            <p:ph sz="half" idx="2"/>
          </p:nvPr>
        </p:nvSpPr>
        <p:spPr>
          <a:xfrm>
            <a:off x="839789" y="2505076"/>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D20BE74-1145-4BFD-B483-9BECAB3830ED}"/>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D69EF1-2A00-49FA-9D7D-6B8E0CD1A670}"/>
              </a:ext>
            </a:extLst>
          </p:cNvPr>
          <p:cNvSpPr>
            <a:spLocks noGrp="1"/>
          </p:cNvSpPr>
          <p:nvPr>
            <p:ph sz="quarter" idx="4"/>
          </p:nvPr>
        </p:nvSpPr>
        <p:spPr>
          <a:xfrm>
            <a:off x="6172202" y="2505076"/>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6547161-0439-4AA2-B11B-A914F06CC5C0}"/>
              </a:ext>
            </a:extLst>
          </p:cNvPr>
          <p:cNvSpPr>
            <a:spLocks noGrp="1"/>
          </p:cNvSpPr>
          <p:nvPr>
            <p:ph type="dt" sz="half" idx="10"/>
          </p:nvPr>
        </p:nvSpPr>
        <p:spPr/>
        <p:txBody>
          <a:bodyPr/>
          <a:lstStyle/>
          <a:p>
            <a:fld id="{FE45A781-1C7C-4692-B870-AF93870BD73D}" type="datetime1">
              <a:rPr lang="en-GB" smtClean="0"/>
              <a:t>14/12/2023</a:t>
            </a:fld>
            <a:endParaRPr lang="en-GB" dirty="0"/>
          </a:p>
        </p:txBody>
      </p:sp>
      <p:sp>
        <p:nvSpPr>
          <p:cNvPr id="8" name="Footer Placeholder 7">
            <a:extLst>
              <a:ext uri="{FF2B5EF4-FFF2-40B4-BE49-F238E27FC236}">
                <a16:creationId xmlns:a16="http://schemas.microsoft.com/office/drawing/2014/main" id="{92EBE2D9-0682-4D63-8527-C6097E104556}"/>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A64991D3-53CF-4E3B-8342-CBB837566444}"/>
              </a:ext>
            </a:extLst>
          </p:cNvPr>
          <p:cNvSpPr>
            <a:spLocks noGrp="1"/>
          </p:cNvSpPr>
          <p:nvPr>
            <p:ph type="sldNum" sz="quarter" idx="12"/>
          </p:nvPr>
        </p:nvSpPr>
        <p:spPr/>
        <p:txBody>
          <a:bodyPr/>
          <a:lstStyle/>
          <a:p>
            <a:fld id="{09C56902-E139-4DDA-A351-DF953708C08A}" type="slidenum">
              <a:rPr lang="en-GB" smtClean="0"/>
              <a:t>‹#›</a:t>
            </a:fld>
            <a:endParaRPr lang="en-GB" dirty="0"/>
          </a:p>
        </p:txBody>
      </p:sp>
    </p:spTree>
    <p:extLst>
      <p:ext uri="{BB962C8B-B14F-4D97-AF65-F5344CB8AC3E}">
        <p14:creationId xmlns:p14="http://schemas.microsoft.com/office/powerpoint/2010/main" val="2071443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AA414-C490-4512-AA64-DD445987946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6006857-67EC-4D24-A22E-0B5E980302B8}"/>
              </a:ext>
            </a:extLst>
          </p:cNvPr>
          <p:cNvSpPr>
            <a:spLocks noGrp="1"/>
          </p:cNvSpPr>
          <p:nvPr>
            <p:ph type="dt" sz="half" idx="10"/>
          </p:nvPr>
        </p:nvSpPr>
        <p:spPr/>
        <p:txBody>
          <a:bodyPr/>
          <a:lstStyle/>
          <a:p>
            <a:fld id="{30300F00-47E4-4F5B-A9F0-410D9586E2FE}" type="datetime1">
              <a:rPr lang="en-GB" smtClean="0"/>
              <a:t>14/12/2023</a:t>
            </a:fld>
            <a:endParaRPr lang="en-GB" dirty="0"/>
          </a:p>
        </p:txBody>
      </p:sp>
      <p:sp>
        <p:nvSpPr>
          <p:cNvPr id="4" name="Footer Placeholder 3">
            <a:extLst>
              <a:ext uri="{FF2B5EF4-FFF2-40B4-BE49-F238E27FC236}">
                <a16:creationId xmlns:a16="http://schemas.microsoft.com/office/drawing/2014/main" id="{11516BEF-0DF3-4989-85F7-5EAD70394557}"/>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06F8C5DA-BBA4-40F8-8813-11496A8269CE}"/>
              </a:ext>
            </a:extLst>
          </p:cNvPr>
          <p:cNvSpPr>
            <a:spLocks noGrp="1"/>
          </p:cNvSpPr>
          <p:nvPr>
            <p:ph type="sldNum" sz="quarter" idx="12"/>
          </p:nvPr>
        </p:nvSpPr>
        <p:spPr/>
        <p:txBody>
          <a:bodyPr/>
          <a:lstStyle/>
          <a:p>
            <a:fld id="{09C56902-E139-4DDA-A351-DF953708C08A}" type="slidenum">
              <a:rPr lang="en-GB" smtClean="0"/>
              <a:t>‹#›</a:t>
            </a:fld>
            <a:endParaRPr lang="en-GB" dirty="0"/>
          </a:p>
        </p:txBody>
      </p:sp>
    </p:spTree>
    <p:extLst>
      <p:ext uri="{BB962C8B-B14F-4D97-AF65-F5344CB8AC3E}">
        <p14:creationId xmlns:p14="http://schemas.microsoft.com/office/powerpoint/2010/main" val="4223959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1C38C9-42D8-4AB9-B6A4-852E33FAFA3D}"/>
              </a:ext>
            </a:extLst>
          </p:cNvPr>
          <p:cNvSpPr>
            <a:spLocks noGrp="1"/>
          </p:cNvSpPr>
          <p:nvPr>
            <p:ph type="dt" sz="half" idx="10"/>
          </p:nvPr>
        </p:nvSpPr>
        <p:spPr/>
        <p:txBody>
          <a:bodyPr/>
          <a:lstStyle/>
          <a:p>
            <a:fld id="{E3D40772-7138-4EBF-BF9A-8CB5F38B49FE}" type="datetime1">
              <a:rPr lang="en-GB" smtClean="0"/>
              <a:t>14/12/2023</a:t>
            </a:fld>
            <a:endParaRPr lang="en-GB" dirty="0"/>
          </a:p>
        </p:txBody>
      </p:sp>
      <p:sp>
        <p:nvSpPr>
          <p:cNvPr id="3" name="Footer Placeholder 2">
            <a:extLst>
              <a:ext uri="{FF2B5EF4-FFF2-40B4-BE49-F238E27FC236}">
                <a16:creationId xmlns:a16="http://schemas.microsoft.com/office/drawing/2014/main" id="{00C0AE4F-19B9-4CFF-AE56-7B5B6854F3DA}"/>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411925C-1B37-48B2-B9F6-3834EB70F95F}"/>
              </a:ext>
            </a:extLst>
          </p:cNvPr>
          <p:cNvSpPr>
            <a:spLocks noGrp="1"/>
          </p:cNvSpPr>
          <p:nvPr>
            <p:ph type="sldNum" sz="quarter" idx="12"/>
          </p:nvPr>
        </p:nvSpPr>
        <p:spPr/>
        <p:txBody>
          <a:bodyPr/>
          <a:lstStyle/>
          <a:p>
            <a:fld id="{09C56902-E139-4DDA-A351-DF953708C08A}" type="slidenum">
              <a:rPr lang="en-GB" smtClean="0"/>
              <a:t>‹#›</a:t>
            </a:fld>
            <a:endParaRPr lang="en-GB" dirty="0"/>
          </a:p>
        </p:txBody>
      </p:sp>
    </p:spTree>
    <p:extLst>
      <p:ext uri="{BB962C8B-B14F-4D97-AF65-F5344CB8AC3E}">
        <p14:creationId xmlns:p14="http://schemas.microsoft.com/office/powerpoint/2010/main" val="242510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4F2C2-C415-4EA4-B0C0-9E9762ED72CE}"/>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7A06F53-FCDB-4AE6-B274-73A4297BFA0E}"/>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88BCD28-F9D1-43FC-8828-A87D37B7F8CA}"/>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Click to edit Master text styles</a:t>
            </a:r>
          </a:p>
        </p:txBody>
      </p:sp>
      <p:sp>
        <p:nvSpPr>
          <p:cNvPr id="5" name="Date Placeholder 4">
            <a:extLst>
              <a:ext uri="{FF2B5EF4-FFF2-40B4-BE49-F238E27FC236}">
                <a16:creationId xmlns:a16="http://schemas.microsoft.com/office/drawing/2014/main" id="{28E72696-1C27-41F1-801A-2FA6CF1848A3}"/>
              </a:ext>
            </a:extLst>
          </p:cNvPr>
          <p:cNvSpPr>
            <a:spLocks noGrp="1"/>
          </p:cNvSpPr>
          <p:nvPr>
            <p:ph type="dt" sz="half" idx="10"/>
          </p:nvPr>
        </p:nvSpPr>
        <p:spPr/>
        <p:txBody>
          <a:bodyPr/>
          <a:lstStyle/>
          <a:p>
            <a:fld id="{DAD729ED-FF6A-4374-A3F2-02F76C070B39}" type="datetime1">
              <a:rPr lang="en-GB" smtClean="0"/>
              <a:t>14/12/2023</a:t>
            </a:fld>
            <a:endParaRPr lang="en-GB" dirty="0"/>
          </a:p>
        </p:txBody>
      </p:sp>
      <p:sp>
        <p:nvSpPr>
          <p:cNvPr id="6" name="Footer Placeholder 5">
            <a:extLst>
              <a:ext uri="{FF2B5EF4-FFF2-40B4-BE49-F238E27FC236}">
                <a16:creationId xmlns:a16="http://schemas.microsoft.com/office/drawing/2014/main" id="{B03CEC98-0F99-4B4C-A34A-1B2D49A42BD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F5DA91D-F528-44E1-88C6-631A1C4C2983}"/>
              </a:ext>
            </a:extLst>
          </p:cNvPr>
          <p:cNvSpPr>
            <a:spLocks noGrp="1"/>
          </p:cNvSpPr>
          <p:nvPr>
            <p:ph type="sldNum" sz="quarter" idx="12"/>
          </p:nvPr>
        </p:nvSpPr>
        <p:spPr/>
        <p:txBody>
          <a:bodyPr/>
          <a:lstStyle/>
          <a:p>
            <a:fld id="{09C56902-E139-4DDA-A351-DF953708C08A}" type="slidenum">
              <a:rPr lang="en-GB" smtClean="0"/>
              <a:t>‹#›</a:t>
            </a:fld>
            <a:endParaRPr lang="en-GB" dirty="0"/>
          </a:p>
        </p:txBody>
      </p:sp>
    </p:spTree>
    <p:extLst>
      <p:ext uri="{BB962C8B-B14F-4D97-AF65-F5344CB8AC3E}">
        <p14:creationId xmlns:p14="http://schemas.microsoft.com/office/powerpoint/2010/main" val="290125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86C4E-13AB-4F40-BBDA-26605B90B888}"/>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7630001-AB49-46B3-9238-CEB3C8EA7550}"/>
              </a:ext>
            </a:extLst>
          </p:cNvPr>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GB" dirty="0"/>
          </a:p>
        </p:txBody>
      </p:sp>
      <p:sp>
        <p:nvSpPr>
          <p:cNvPr id="4" name="Text Placeholder 3">
            <a:extLst>
              <a:ext uri="{FF2B5EF4-FFF2-40B4-BE49-F238E27FC236}">
                <a16:creationId xmlns:a16="http://schemas.microsoft.com/office/drawing/2014/main" id="{5E798D55-EE71-4905-9C8D-9B08C24BE989}"/>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Click to edit Master text styles</a:t>
            </a:r>
          </a:p>
        </p:txBody>
      </p:sp>
      <p:sp>
        <p:nvSpPr>
          <p:cNvPr id="5" name="Date Placeholder 4">
            <a:extLst>
              <a:ext uri="{FF2B5EF4-FFF2-40B4-BE49-F238E27FC236}">
                <a16:creationId xmlns:a16="http://schemas.microsoft.com/office/drawing/2014/main" id="{69F44FF7-28A5-4607-840F-E030E7EDCF81}"/>
              </a:ext>
            </a:extLst>
          </p:cNvPr>
          <p:cNvSpPr>
            <a:spLocks noGrp="1"/>
          </p:cNvSpPr>
          <p:nvPr>
            <p:ph type="dt" sz="half" idx="10"/>
          </p:nvPr>
        </p:nvSpPr>
        <p:spPr/>
        <p:txBody>
          <a:bodyPr/>
          <a:lstStyle/>
          <a:p>
            <a:fld id="{6D9494C8-00B5-48C9-90E6-3279BA8A956A}" type="datetime1">
              <a:rPr lang="en-GB" smtClean="0"/>
              <a:t>14/12/2023</a:t>
            </a:fld>
            <a:endParaRPr lang="en-GB" dirty="0"/>
          </a:p>
        </p:txBody>
      </p:sp>
      <p:sp>
        <p:nvSpPr>
          <p:cNvPr id="6" name="Footer Placeholder 5">
            <a:extLst>
              <a:ext uri="{FF2B5EF4-FFF2-40B4-BE49-F238E27FC236}">
                <a16:creationId xmlns:a16="http://schemas.microsoft.com/office/drawing/2014/main" id="{E34DD4EF-6E95-4F65-A618-4DF71A8A37A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0ADC5C0-484D-4CCF-B18A-E2CC7663088A}"/>
              </a:ext>
            </a:extLst>
          </p:cNvPr>
          <p:cNvSpPr>
            <a:spLocks noGrp="1"/>
          </p:cNvSpPr>
          <p:nvPr>
            <p:ph type="sldNum" sz="quarter" idx="12"/>
          </p:nvPr>
        </p:nvSpPr>
        <p:spPr/>
        <p:txBody>
          <a:bodyPr/>
          <a:lstStyle/>
          <a:p>
            <a:fld id="{09C56902-E139-4DDA-A351-DF953708C08A}" type="slidenum">
              <a:rPr lang="en-GB" smtClean="0"/>
              <a:t>‹#›</a:t>
            </a:fld>
            <a:endParaRPr lang="en-GB" dirty="0"/>
          </a:p>
        </p:txBody>
      </p:sp>
    </p:spTree>
    <p:extLst>
      <p:ext uri="{BB962C8B-B14F-4D97-AF65-F5344CB8AC3E}">
        <p14:creationId xmlns:p14="http://schemas.microsoft.com/office/powerpoint/2010/main" val="2097153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E15012-F482-4106-983D-097119630B59}"/>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F3D880E-5912-4363-A8F3-C05F9356B490}"/>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CB1144-8F44-4D27-A086-0ACE5B3C4A56}"/>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E909D0-446A-4DF3-B165-E80DCCBF3792}" type="datetime1">
              <a:rPr lang="en-GB" smtClean="0"/>
              <a:t>14/12/2023</a:t>
            </a:fld>
            <a:endParaRPr lang="en-GB" dirty="0"/>
          </a:p>
        </p:txBody>
      </p:sp>
      <p:sp>
        <p:nvSpPr>
          <p:cNvPr id="5" name="Footer Placeholder 4">
            <a:extLst>
              <a:ext uri="{FF2B5EF4-FFF2-40B4-BE49-F238E27FC236}">
                <a16:creationId xmlns:a16="http://schemas.microsoft.com/office/drawing/2014/main" id="{7D90AF64-63B7-45E3-8FCE-39286B85AFF5}"/>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E0BB364F-492D-4730-AA8C-11B9A2C3F409}"/>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56902-E139-4DDA-A351-DF953708C08A}" type="slidenum">
              <a:rPr lang="en-GB" smtClean="0"/>
              <a:t>‹#›</a:t>
            </a:fld>
            <a:endParaRPr lang="en-GB" dirty="0"/>
          </a:p>
        </p:txBody>
      </p:sp>
    </p:spTree>
    <p:extLst>
      <p:ext uri="{BB962C8B-B14F-4D97-AF65-F5344CB8AC3E}">
        <p14:creationId xmlns:p14="http://schemas.microsoft.com/office/powerpoint/2010/main" val="2811424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ailii.org/ew/cases/EWFC/HCJ/2022/30.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5216AE0-7191-42D6-BD49-3ED8DF26387A}"/>
              </a:ext>
            </a:extLst>
          </p:cNvPr>
          <p:cNvSpPr>
            <a:spLocks noGrp="1"/>
          </p:cNvSpPr>
          <p:nvPr>
            <p:ph type="subTitle" idx="1"/>
          </p:nvPr>
        </p:nvSpPr>
        <p:spPr/>
        <p:txBody>
          <a:bodyPr>
            <a:normAutofit/>
          </a:bodyPr>
          <a:lstStyle/>
          <a:p>
            <a:endParaRPr lang="en-GB" sz="2800" dirty="0"/>
          </a:p>
          <a:p>
            <a:endParaRPr lang="en-GB" sz="2800" dirty="0"/>
          </a:p>
        </p:txBody>
      </p:sp>
      <p:sp>
        <p:nvSpPr>
          <p:cNvPr id="4" name="Slide Number Placeholder 3">
            <a:extLst>
              <a:ext uri="{FF2B5EF4-FFF2-40B4-BE49-F238E27FC236}">
                <a16:creationId xmlns:a16="http://schemas.microsoft.com/office/drawing/2014/main" id="{27AA1F9A-AA93-481D-BDB2-AFBF68E9A1B0}"/>
              </a:ext>
            </a:extLst>
          </p:cNvPr>
          <p:cNvSpPr>
            <a:spLocks noGrp="1"/>
          </p:cNvSpPr>
          <p:nvPr>
            <p:ph type="sldNum" sz="quarter" idx="12"/>
          </p:nvPr>
        </p:nvSpPr>
        <p:spPr/>
        <p:txBody>
          <a:bodyPr/>
          <a:lstStyle/>
          <a:p>
            <a:fld id="{09C56902-E139-4DDA-A351-DF953708C08A}" type="slidenum">
              <a:rPr lang="en-GB" smtClean="0"/>
              <a:t>1</a:t>
            </a:fld>
            <a:endParaRPr lang="en-GB" dirty="0"/>
          </a:p>
        </p:txBody>
      </p:sp>
      <p:sp>
        <p:nvSpPr>
          <p:cNvPr id="6" name="Title 5">
            <a:extLst>
              <a:ext uri="{FF2B5EF4-FFF2-40B4-BE49-F238E27FC236}">
                <a16:creationId xmlns:a16="http://schemas.microsoft.com/office/drawing/2014/main" id="{CDEA0203-9FB0-F1A1-52E2-86F5772AE92D}"/>
              </a:ext>
            </a:extLst>
          </p:cNvPr>
          <p:cNvSpPr>
            <a:spLocks noGrp="1"/>
          </p:cNvSpPr>
          <p:nvPr>
            <p:ph type="ctrTitle"/>
          </p:nvPr>
        </p:nvSpPr>
        <p:spPr>
          <a:xfrm>
            <a:off x="1622738" y="1444334"/>
            <a:ext cx="9045262" cy="3861762"/>
          </a:xfrm>
        </p:spPr>
        <p:txBody>
          <a:bodyPr>
            <a:normAutofit fontScale="90000"/>
          </a:bodyPr>
          <a:lstStyle/>
          <a:p>
            <a:r>
              <a:rPr lang="en-GB" dirty="0"/>
              <a:t>REPORTING PILOT</a:t>
            </a:r>
            <a:br>
              <a:rPr lang="en-GB" dirty="0"/>
            </a:br>
            <a:r>
              <a:rPr lang="en-GB" dirty="0"/>
              <a:t>FINANCIAL REMEDIES</a:t>
            </a:r>
            <a:br>
              <a:rPr lang="en-GB" dirty="0"/>
            </a:br>
            <a:br>
              <a:rPr lang="en-GB" dirty="0"/>
            </a:br>
            <a:r>
              <a:rPr lang="en-GB" dirty="0"/>
              <a:t>December 2023</a:t>
            </a:r>
            <a:br>
              <a:rPr lang="en-GB" dirty="0"/>
            </a:br>
            <a:br>
              <a:rPr lang="en-GB" dirty="0"/>
            </a:br>
            <a:r>
              <a:rPr lang="en-GB" dirty="0"/>
              <a:t>Peel J</a:t>
            </a:r>
          </a:p>
        </p:txBody>
      </p:sp>
    </p:spTree>
    <p:extLst>
      <p:ext uri="{BB962C8B-B14F-4D97-AF65-F5344CB8AC3E}">
        <p14:creationId xmlns:p14="http://schemas.microsoft.com/office/powerpoint/2010/main" val="1729077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A6B44-5D52-8C95-B9B4-9F48C3473A10}"/>
              </a:ext>
            </a:extLst>
          </p:cNvPr>
          <p:cNvSpPr>
            <a:spLocks noGrp="1"/>
          </p:cNvSpPr>
          <p:nvPr>
            <p:ph type="title"/>
          </p:nvPr>
        </p:nvSpPr>
        <p:spPr/>
        <p:txBody>
          <a:bodyPr/>
          <a:lstStyle/>
          <a:p>
            <a:r>
              <a:rPr lang="en-GB" dirty="0"/>
              <a:t>The Farquhar Group Report April 2023 (2)</a:t>
            </a:r>
          </a:p>
        </p:txBody>
      </p:sp>
      <p:sp>
        <p:nvSpPr>
          <p:cNvPr id="3" name="Content Placeholder 2">
            <a:extLst>
              <a:ext uri="{FF2B5EF4-FFF2-40B4-BE49-F238E27FC236}">
                <a16:creationId xmlns:a16="http://schemas.microsoft.com/office/drawing/2014/main" id="{2CE56D01-71D8-BAB6-16F9-E979D66AA804}"/>
              </a:ext>
            </a:extLst>
          </p:cNvPr>
          <p:cNvSpPr>
            <a:spLocks noGrp="1"/>
          </p:cNvSpPr>
          <p:nvPr>
            <p:ph idx="1"/>
          </p:nvPr>
        </p:nvSpPr>
        <p:spPr/>
        <p:txBody>
          <a:bodyPr>
            <a:normAutofit fontScale="92500" lnSpcReduction="10000"/>
          </a:bodyPr>
          <a:lstStyle/>
          <a:p>
            <a:r>
              <a:rPr lang="en-GB" sz="3200" dirty="0"/>
              <a:t>The Farquhar Group included judges, barristers, solicitors, and representatives of the media and legal bloggers. </a:t>
            </a:r>
          </a:p>
          <a:p>
            <a:endParaRPr lang="en-GB" sz="3200" dirty="0"/>
          </a:p>
          <a:p>
            <a:r>
              <a:rPr lang="en-GB" sz="3200" dirty="0"/>
              <a:t>It received 585 consultation responses. It analysed the approach in 7 overseas jurisdictions. It considered the practice in Chancery, KBD and Court of Protection.</a:t>
            </a:r>
          </a:p>
          <a:p>
            <a:endParaRPr lang="en-GB" sz="3200" dirty="0"/>
          </a:p>
          <a:p>
            <a:r>
              <a:rPr lang="en-GB" sz="3200" dirty="0"/>
              <a:t>The final report is 164 pages long. It includes recommendations as to the way forward, and a guidance note for professionals and judges.</a:t>
            </a:r>
          </a:p>
          <a:p>
            <a:pPr marL="0" indent="0">
              <a:buNone/>
            </a:pPr>
            <a:endParaRPr lang="en-GB" dirty="0"/>
          </a:p>
        </p:txBody>
      </p:sp>
      <p:sp>
        <p:nvSpPr>
          <p:cNvPr id="4" name="Slide Number Placeholder 3">
            <a:extLst>
              <a:ext uri="{FF2B5EF4-FFF2-40B4-BE49-F238E27FC236}">
                <a16:creationId xmlns:a16="http://schemas.microsoft.com/office/drawing/2014/main" id="{A7FD435C-1692-19B1-EFC0-7263C2A344C3}"/>
              </a:ext>
            </a:extLst>
          </p:cNvPr>
          <p:cNvSpPr>
            <a:spLocks noGrp="1"/>
          </p:cNvSpPr>
          <p:nvPr>
            <p:ph type="sldNum" sz="quarter" idx="12"/>
          </p:nvPr>
        </p:nvSpPr>
        <p:spPr/>
        <p:txBody>
          <a:bodyPr/>
          <a:lstStyle/>
          <a:p>
            <a:fld id="{09C56902-E139-4DDA-A351-DF953708C08A}" type="slidenum">
              <a:rPr lang="en-GB" smtClean="0"/>
              <a:t>10</a:t>
            </a:fld>
            <a:endParaRPr lang="en-GB" dirty="0"/>
          </a:p>
        </p:txBody>
      </p:sp>
    </p:spTree>
    <p:extLst>
      <p:ext uri="{BB962C8B-B14F-4D97-AF65-F5344CB8AC3E}">
        <p14:creationId xmlns:p14="http://schemas.microsoft.com/office/powerpoint/2010/main" val="1104972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CCED3-43C5-896A-5C88-8A229164937C}"/>
              </a:ext>
            </a:extLst>
          </p:cNvPr>
          <p:cNvSpPr>
            <a:spLocks noGrp="1"/>
          </p:cNvSpPr>
          <p:nvPr>
            <p:ph type="title"/>
          </p:nvPr>
        </p:nvSpPr>
        <p:spPr/>
        <p:txBody>
          <a:bodyPr/>
          <a:lstStyle/>
          <a:p>
            <a:r>
              <a:rPr lang="en-GB" dirty="0"/>
              <a:t>The Farquhar Group Report April 2023 (3)</a:t>
            </a:r>
          </a:p>
        </p:txBody>
      </p:sp>
      <p:sp>
        <p:nvSpPr>
          <p:cNvPr id="3" name="Content Placeholder 2">
            <a:extLst>
              <a:ext uri="{FF2B5EF4-FFF2-40B4-BE49-F238E27FC236}">
                <a16:creationId xmlns:a16="http://schemas.microsoft.com/office/drawing/2014/main" id="{B25F25FD-AFAB-5087-7D54-77EEBEB509F2}"/>
              </a:ext>
            </a:extLst>
          </p:cNvPr>
          <p:cNvSpPr>
            <a:spLocks noGrp="1"/>
          </p:cNvSpPr>
          <p:nvPr>
            <p:ph idx="1"/>
          </p:nvPr>
        </p:nvSpPr>
        <p:spPr/>
        <p:txBody>
          <a:bodyPr>
            <a:noAutofit/>
          </a:bodyPr>
          <a:lstStyle/>
          <a:p>
            <a:pPr marL="0" indent="0">
              <a:buNone/>
            </a:pPr>
            <a:r>
              <a:rPr lang="en-GB" sz="2400" dirty="0"/>
              <a:t>The core recommendations:</a:t>
            </a:r>
          </a:p>
          <a:p>
            <a:r>
              <a:rPr lang="en-GB" sz="2400" dirty="0"/>
              <a:t>Media/legal bloggers should be permitted to report an account of what takes place in court provided that the anonymity of parties, and the confidentiality of their personal and financial information, is preserved.</a:t>
            </a:r>
            <a:r>
              <a:rPr lang="en-GB" sz="2400" kern="100" dirty="0">
                <a:ea typeface="Calibri" panose="020F0502020204030204" pitchFamily="34" charset="0"/>
                <a:cs typeface="Arial" panose="020B0604020202020204" pitchFamily="34" charset="0"/>
              </a:rPr>
              <a:t> Thus, a reporter may publish information relating to the proceedings save for the following:</a:t>
            </a:r>
          </a:p>
          <a:p>
            <a:pPr marL="0" indent="0">
              <a:lnSpc>
                <a:spcPct val="110000"/>
              </a:lnSpc>
              <a:buNone/>
            </a:pPr>
            <a:r>
              <a:rPr lang="en-GB" sz="2400" kern="100" dirty="0">
                <a:ea typeface="Calibri" panose="020F0502020204030204" pitchFamily="34" charset="0"/>
                <a:cs typeface="Arial" panose="020B0604020202020204" pitchFamily="34" charset="0"/>
              </a:rPr>
              <a:t>	i) The names and addresses of the parties (including any intervenors) and 	their children and any photographs of them;</a:t>
            </a:r>
          </a:p>
          <a:p>
            <a:pPr marL="0" indent="0">
              <a:lnSpc>
                <a:spcPct val="110000"/>
              </a:lnSpc>
              <a:buNone/>
            </a:pPr>
            <a:r>
              <a:rPr lang="en-GB" sz="2400" kern="100" dirty="0">
                <a:ea typeface="Calibri" panose="020F0502020204030204" pitchFamily="34" charset="0"/>
                <a:cs typeface="Arial" panose="020B0604020202020204" pitchFamily="34" charset="0"/>
              </a:rPr>
              <a:t>	ii) The identity of any school attended by a child of the family; </a:t>
            </a:r>
          </a:p>
          <a:p>
            <a:pPr marL="0" indent="0">
              <a:lnSpc>
                <a:spcPct val="110000"/>
              </a:lnSpc>
              <a:buNone/>
            </a:pPr>
            <a:r>
              <a:rPr lang="en-GB" sz="2400" kern="100" dirty="0">
                <a:ea typeface="Calibri" panose="020F0502020204030204" pitchFamily="34" charset="0"/>
                <a:cs typeface="Arial" panose="020B0604020202020204" pitchFamily="34" charset="0"/>
              </a:rPr>
              <a:t>	iii) The identity of the employers, the name of the business or the place of 	work of any of the parties;</a:t>
            </a:r>
          </a:p>
          <a:p>
            <a:pPr marL="0" indent="0">
              <a:lnSpc>
                <a:spcPct val="110000"/>
              </a:lnSpc>
              <a:buNone/>
            </a:pPr>
            <a:r>
              <a:rPr lang="en-GB" sz="2400" kern="100" dirty="0">
                <a:ea typeface="Calibri" panose="020F0502020204030204" pitchFamily="34" charset="0"/>
                <a:cs typeface="Arial" panose="020B0604020202020204" pitchFamily="34" charset="0"/>
              </a:rPr>
              <a:t>	</a:t>
            </a:r>
            <a:endParaRPr lang="en-GB" sz="2400" dirty="0"/>
          </a:p>
        </p:txBody>
      </p:sp>
      <p:sp>
        <p:nvSpPr>
          <p:cNvPr id="4" name="Slide Number Placeholder 3">
            <a:extLst>
              <a:ext uri="{FF2B5EF4-FFF2-40B4-BE49-F238E27FC236}">
                <a16:creationId xmlns:a16="http://schemas.microsoft.com/office/drawing/2014/main" id="{88A6CD87-BFBB-FC4D-0039-CDBE45A90ADA}"/>
              </a:ext>
            </a:extLst>
          </p:cNvPr>
          <p:cNvSpPr>
            <a:spLocks noGrp="1"/>
          </p:cNvSpPr>
          <p:nvPr>
            <p:ph type="sldNum" sz="quarter" idx="12"/>
          </p:nvPr>
        </p:nvSpPr>
        <p:spPr/>
        <p:txBody>
          <a:bodyPr/>
          <a:lstStyle/>
          <a:p>
            <a:fld id="{09C56902-E139-4DDA-A351-DF953708C08A}" type="slidenum">
              <a:rPr lang="en-GB" smtClean="0"/>
              <a:t>11</a:t>
            </a:fld>
            <a:endParaRPr lang="en-GB" dirty="0"/>
          </a:p>
        </p:txBody>
      </p:sp>
    </p:spTree>
    <p:extLst>
      <p:ext uri="{BB962C8B-B14F-4D97-AF65-F5344CB8AC3E}">
        <p14:creationId xmlns:p14="http://schemas.microsoft.com/office/powerpoint/2010/main" val="2256352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3817F-D46C-C4AF-ED39-2595C0B72769}"/>
              </a:ext>
            </a:extLst>
          </p:cNvPr>
          <p:cNvSpPr>
            <a:spLocks noGrp="1"/>
          </p:cNvSpPr>
          <p:nvPr>
            <p:ph type="title"/>
          </p:nvPr>
        </p:nvSpPr>
        <p:spPr/>
        <p:txBody>
          <a:bodyPr/>
          <a:lstStyle/>
          <a:p>
            <a:r>
              <a:rPr lang="en-GB" dirty="0"/>
              <a:t>The Farquhar Group Report April 2023 (4)</a:t>
            </a:r>
          </a:p>
        </p:txBody>
      </p:sp>
      <p:sp>
        <p:nvSpPr>
          <p:cNvPr id="3" name="Content Placeholder 2">
            <a:extLst>
              <a:ext uri="{FF2B5EF4-FFF2-40B4-BE49-F238E27FC236}">
                <a16:creationId xmlns:a16="http://schemas.microsoft.com/office/drawing/2014/main" id="{D499906C-3A63-4475-958F-63F03F0E5882}"/>
              </a:ext>
            </a:extLst>
          </p:cNvPr>
          <p:cNvSpPr>
            <a:spLocks noGrp="1"/>
          </p:cNvSpPr>
          <p:nvPr>
            <p:ph idx="1"/>
          </p:nvPr>
        </p:nvSpPr>
        <p:spPr/>
        <p:txBody>
          <a:bodyPr/>
          <a:lstStyle/>
          <a:p>
            <a:pPr marL="0" indent="0">
              <a:lnSpc>
                <a:spcPct val="110000"/>
              </a:lnSpc>
              <a:buNone/>
            </a:pPr>
            <a:r>
              <a:rPr lang="en-GB" kern="100" dirty="0">
                <a:latin typeface="Times New Roman" panose="02020603050405020304" pitchFamily="18" charset="0"/>
                <a:ea typeface="Calibri" panose="020F0502020204030204" pitchFamily="34" charset="0"/>
                <a:cs typeface="Arial" panose="020B0604020202020204" pitchFamily="34" charset="0"/>
              </a:rPr>
              <a:t>Cont:	</a:t>
            </a:r>
          </a:p>
          <a:p>
            <a:pPr marL="0" indent="0">
              <a:lnSpc>
                <a:spcPct val="110000"/>
              </a:lnSpc>
              <a:buNone/>
            </a:pPr>
            <a:r>
              <a:rPr lang="en-GB" kern="100" dirty="0">
                <a:latin typeface="Times New Roman" panose="02020603050405020304" pitchFamily="18" charset="0"/>
                <a:ea typeface="Calibri" panose="020F0502020204030204" pitchFamily="34" charset="0"/>
                <a:cs typeface="Arial" panose="020B0604020202020204" pitchFamily="34" charset="0"/>
              </a:rPr>
              <a:t>	iv) The address of any real property owned by the parties;</a:t>
            </a:r>
            <a:endParaRPr lang="en-GB" kern="100" dirty="0">
              <a:latin typeface="Calibri" panose="020F0502020204030204" pitchFamily="34" charset="0"/>
              <a:ea typeface="Calibri" panose="020F0502020204030204" pitchFamily="34" charset="0"/>
              <a:cs typeface="Arial" panose="020B0604020202020204" pitchFamily="34" charset="0"/>
            </a:endParaRPr>
          </a:p>
          <a:p>
            <a:pPr marL="0" indent="0">
              <a:lnSpc>
                <a:spcPct val="110000"/>
              </a:lnSpc>
              <a:buNone/>
            </a:pPr>
            <a:r>
              <a:rPr lang="en-GB" kern="100" dirty="0">
                <a:latin typeface="Times New Roman" panose="02020603050405020304" pitchFamily="18" charset="0"/>
                <a:ea typeface="Calibri" panose="020F0502020204030204" pitchFamily="34" charset="0"/>
                <a:cs typeface="Arial" panose="020B0604020202020204" pitchFamily="34" charset="0"/>
              </a:rPr>
              <a:t>	v) The identity of any account or investment held by the parties; </a:t>
            </a:r>
            <a:endParaRPr lang="en-GB" kern="100" dirty="0">
              <a:latin typeface="Calibri" panose="020F0502020204030204" pitchFamily="34" charset="0"/>
              <a:ea typeface="Calibri" panose="020F0502020204030204" pitchFamily="34" charset="0"/>
              <a:cs typeface="Arial" panose="020B0604020202020204" pitchFamily="34" charset="0"/>
            </a:endParaRPr>
          </a:p>
          <a:p>
            <a:pPr marL="0" indent="0">
              <a:lnSpc>
                <a:spcPct val="110000"/>
              </a:lnSpc>
              <a:buNone/>
            </a:pPr>
            <a:r>
              <a:rPr lang="en-GB" kern="100" dirty="0">
                <a:latin typeface="Times New Roman" panose="02020603050405020304" pitchFamily="18" charset="0"/>
                <a:ea typeface="Calibri" panose="020F0502020204030204" pitchFamily="34" charset="0"/>
                <a:cs typeface="Arial" panose="020B0604020202020204" pitchFamily="34" charset="0"/>
              </a:rPr>
              <a:t>	vi) The identity of any private company or partnership in which 	any party has an interest;</a:t>
            </a:r>
            <a:endParaRPr lang="en-GB" kern="100" dirty="0">
              <a:latin typeface="Calibri" panose="020F0502020204030204" pitchFamily="34" charset="0"/>
              <a:ea typeface="Calibri" panose="020F0502020204030204" pitchFamily="34" charset="0"/>
              <a:cs typeface="Arial" panose="020B0604020202020204" pitchFamily="34" charset="0"/>
            </a:endParaRPr>
          </a:p>
          <a:p>
            <a:pPr marL="0" indent="0">
              <a:lnSpc>
                <a:spcPct val="110000"/>
              </a:lnSpc>
              <a:spcAft>
                <a:spcPts val="800"/>
              </a:spcAft>
              <a:buNone/>
            </a:pPr>
            <a:r>
              <a:rPr lang="en-GB" kern="100" dirty="0">
                <a:latin typeface="Times New Roman" panose="02020603050405020304" pitchFamily="18" charset="0"/>
                <a:ea typeface="Calibri" panose="020F0502020204030204" pitchFamily="34" charset="0"/>
                <a:cs typeface="Arial" panose="020B0604020202020204" pitchFamily="34" charset="0"/>
              </a:rPr>
              <a:t>	vii) The name and address of any witness or of any other person 	referred to in the hearing save for an expert witness.</a:t>
            </a:r>
            <a:endParaRPr lang="en-GB" kern="100" dirty="0">
              <a:latin typeface="Calibri" panose="020F0502020204030204" pitchFamily="34" charset="0"/>
              <a:ea typeface="Calibri" panose="020F0502020204030204" pitchFamily="34" charset="0"/>
              <a:cs typeface="Arial" panose="020B0604020202020204" pitchFamily="34" charset="0"/>
            </a:endParaRPr>
          </a:p>
          <a:p>
            <a:endParaRPr lang="en-GB" dirty="0"/>
          </a:p>
        </p:txBody>
      </p:sp>
      <p:sp>
        <p:nvSpPr>
          <p:cNvPr id="4" name="Slide Number Placeholder 3">
            <a:extLst>
              <a:ext uri="{FF2B5EF4-FFF2-40B4-BE49-F238E27FC236}">
                <a16:creationId xmlns:a16="http://schemas.microsoft.com/office/drawing/2014/main" id="{1E2F9158-DA71-2129-AFAA-0B90B4215797}"/>
              </a:ext>
            </a:extLst>
          </p:cNvPr>
          <p:cNvSpPr>
            <a:spLocks noGrp="1"/>
          </p:cNvSpPr>
          <p:nvPr>
            <p:ph type="sldNum" sz="quarter" idx="12"/>
          </p:nvPr>
        </p:nvSpPr>
        <p:spPr/>
        <p:txBody>
          <a:bodyPr/>
          <a:lstStyle/>
          <a:p>
            <a:fld id="{09C56902-E139-4DDA-A351-DF953708C08A}" type="slidenum">
              <a:rPr lang="en-GB" smtClean="0"/>
              <a:t>12</a:t>
            </a:fld>
            <a:endParaRPr lang="en-GB" dirty="0"/>
          </a:p>
        </p:txBody>
      </p:sp>
    </p:spTree>
    <p:extLst>
      <p:ext uri="{BB962C8B-B14F-4D97-AF65-F5344CB8AC3E}">
        <p14:creationId xmlns:p14="http://schemas.microsoft.com/office/powerpoint/2010/main" val="3228671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9E57A-2FEA-8C32-8236-100239444EC1}"/>
              </a:ext>
            </a:extLst>
          </p:cNvPr>
          <p:cNvSpPr>
            <a:spLocks noGrp="1"/>
          </p:cNvSpPr>
          <p:nvPr>
            <p:ph type="title"/>
          </p:nvPr>
        </p:nvSpPr>
        <p:spPr/>
        <p:txBody>
          <a:bodyPr/>
          <a:lstStyle/>
          <a:p>
            <a:r>
              <a:rPr lang="en-GB" dirty="0"/>
              <a:t>The Farquhar Group Report April 2023 (5)</a:t>
            </a:r>
          </a:p>
        </p:txBody>
      </p:sp>
      <p:sp>
        <p:nvSpPr>
          <p:cNvPr id="3" name="Content Placeholder 2">
            <a:extLst>
              <a:ext uri="{FF2B5EF4-FFF2-40B4-BE49-F238E27FC236}">
                <a16:creationId xmlns:a16="http://schemas.microsoft.com/office/drawing/2014/main" id="{DF5E8AC3-1A11-FBD7-955D-BB93080E1E3E}"/>
              </a:ext>
            </a:extLst>
          </p:cNvPr>
          <p:cNvSpPr>
            <a:spLocks noGrp="1"/>
          </p:cNvSpPr>
          <p:nvPr>
            <p:ph idx="1"/>
          </p:nvPr>
        </p:nvSpPr>
        <p:spPr/>
        <p:txBody>
          <a:bodyPr>
            <a:normAutofit fontScale="92500"/>
          </a:bodyPr>
          <a:lstStyle/>
          <a:p>
            <a:r>
              <a:rPr lang="en-GB" dirty="0"/>
              <a:t>Judgments should similarly be anonymised.</a:t>
            </a:r>
          </a:p>
          <a:p>
            <a:r>
              <a:rPr lang="en-GB" dirty="0"/>
              <a:t>When attending court, the media/legal bloggers should be permitted to see the position statements of the parties and the ES1, but not ES2</a:t>
            </a:r>
          </a:p>
          <a:p>
            <a:r>
              <a:rPr lang="en-GB" dirty="0"/>
              <a:t>When the media/legal bloggers attend a hearing, a standard Transparency Order should be made (similar to the practice in COP), subject always to variation by the court.</a:t>
            </a:r>
          </a:p>
          <a:p>
            <a:r>
              <a:rPr lang="en-GB" dirty="0"/>
              <a:t>In the High Court, cause lists should publish the names of the parties, so as to bring the High Court in line with all other courts around the country.</a:t>
            </a:r>
          </a:p>
          <a:p>
            <a:r>
              <a:rPr lang="en-GB" dirty="0"/>
              <a:t>The rubric on judgments, where the media/legal bloggers have attended, should be amended.</a:t>
            </a:r>
          </a:p>
          <a:p>
            <a:endParaRPr lang="en-GB" dirty="0"/>
          </a:p>
        </p:txBody>
      </p:sp>
      <p:sp>
        <p:nvSpPr>
          <p:cNvPr id="4" name="Slide Number Placeholder 3">
            <a:extLst>
              <a:ext uri="{FF2B5EF4-FFF2-40B4-BE49-F238E27FC236}">
                <a16:creationId xmlns:a16="http://schemas.microsoft.com/office/drawing/2014/main" id="{707BD302-635C-967D-5215-AD7ED3593C72}"/>
              </a:ext>
            </a:extLst>
          </p:cNvPr>
          <p:cNvSpPr>
            <a:spLocks noGrp="1"/>
          </p:cNvSpPr>
          <p:nvPr>
            <p:ph type="sldNum" sz="quarter" idx="12"/>
          </p:nvPr>
        </p:nvSpPr>
        <p:spPr/>
        <p:txBody>
          <a:bodyPr/>
          <a:lstStyle/>
          <a:p>
            <a:fld id="{09C56902-E139-4DDA-A351-DF953708C08A}" type="slidenum">
              <a:rPr lang="en-GB" smtClean="0"/>
              <a:t>13</a:t>
            </a:fld>
            <a:endParaRPr lang="en-GB" dirty="0"/>
          </a:p>
        </p:txBody>
      </p:sp>
    </p:spTree>
    <p:extLst>
      <p:ext uri="{BB962C8B-B14F-4D97-AF65-F5344CB8AC3E}">
        <p14:creationId xmlns:p14="http://schemas.microsoft.com/office/powerpoint/2010/main" val="3992917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54FE9-1FB7-849A-EBFA-77716585B78E}"/>
              </a:ext>
            </a:extLst>
          </p:cNvPr>
          <p:cNvSpPr>
            <a:spLocks noGrp="1"/>
          </p:cNvSpPr>
          <p:nvPr>
            <p:ph type="title"/>
          </p:nvPr>
        </p:nvSpPr>
        <p:spPr/>
        <p:txBody>
          <a:bodyPr/>
          <a:lstStyle/>
          <a:p>
            <a:r>
              <a:rPr lang="en-GB" dirty="0"/>
              <a:t>The way forward (1)</a:t>
            </a:r>
          </a:p>
        </p:txBody>
      </p:sp>
      <p:sp>
        <p:nvSpPr>
          <p:cNvPr id="3" name="Content Placeholder 2">
            <a:extLst>
              <a:ext uri="{FF2B5EF4-FFF2-40B4-BE49-F238E27FC236}">
                <a16:creationId xmlns:a16="http://schemas.microsoft.com/office/drawing/2014/main" id="{2B98224E-D94D-97D7-08FA-DBCB95119098}"/>
              </a:ext>
            </a:extLst>
          </p:cNvPr>
          <p:cNvSpPr>
            <a:spLocks noGrp="1"/>
          </p:cNvSpPr>
          <p:nvPr>
            <p:ph idx="1"/>
          </p:nvPr>
        </p:nvSpPr>
        <p:spPr/>
        <p:txBody>
          <a:bodyPr>
            <a:noAutofit/>
          </a:bodyPr>
          <a:lstStyle/>
          <a:p>
            <a:r>
              <a:rPr lang="en-GB" dirty="0"/>
              <a:t>The President has approved a 1-year pilot scheme, starting on 29 January 2024, encompassing the Central Family Court, Birmingham and Leeds. The Royal Courts of Justice is, in principle, to be added on 4 November 2024.</a:t>
            </a:r>
          </a:p>
          <a:p>
            <a:r>
              <a:rPr lang="en-GB" dirty="0"/>
              <a:t>Media/legal bloggers are expected to notify the court if they are proposing to attend.</a:t>
            </a:r>
          </a:p>
          <a:p>
            <a:r>
              <a:rPr lang="en-GB" kern="100" dirty="0">
                <a:effectLst/>
                <a:latin typeface="Times New Roman" panose="02020603050405020304" pitchFamily="18" charset="0"/>
                <a:ea typeface="Calibri" panose="020F0502020204030204" pitchFamily="34" charset="0"/>
                <a:cs typeface="Arial" panose="020B0604020202020204" pitchFamily="34" charset="0"/>
              </a:rPr>
              <a:t>The court retains a discretion to permit attendance by a person who is other than a reporter; FPR 27.11(2)(b). The court also retains a discretion to exclude a reporter under 27.11(3), but this should only be done for specific reasons, and upon consideration of PD27B. </a:t>
            </a:r>
          </a:p>
          <a:p>
            <a:endParaRPr lang="en-GB" sz="1801" dirty="0"/>
          </a:p>
        </p:txBody>
      </p:sp>
      <p:sp>
        <p:nvSpPr>
          <p:cNvPr id="4" name="Slide Number Placeholder 3">
            <a:extLst>
              <a:ext uri="{FF2B5EF4-FFF2-40B4-BE49-F238E27FC236}">
                <a16:creationId xmlns:a16="http://schemas.microsoft.com/office/drawing/2014/main" id="{75BEF2DC-29A6-7320-2845-C593A6B27D26}"/>
              </a:ext>
            </a:extLst>
          </p:cNvPr>
          <p:cNvSpPr>
            <a:spLocks noGrp="1"/>
          </p:cNvSpPr>
          <p:nvPr>
            <p:ph type="sldNum" sz="quarter" idx="12"/>
          </p:nvPr>
        </p:nvSpPr>
        <p:spPr/>
        <p:txBody>
          <a:bodyPr/>
          <a:lstStyle/>
          <a:p>
            <a:fld id="{09C56902-E139-4DDA-A351-DF953708C08A}" type="slidenum">
              <a:rPr lang="en-GB" smtClean="0"/>
              <a:t>14</a:t>
            </a:fld>
            <a:endParaRPr lang="en-GB" dirty="0"/>
          </a:p>
        </p:txBody>
      </p:sp>
    </p:spTree>
    <p:extLst>
      <p:ext uri="{BB962C8B-B14F-4D97-AF65-F5344CB8AC3E}">
        <p14:creationId xmlns:p14="http://schemas.microsoft.com/office/powerpoint/2010/main" val="4086165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CF0C-0C90-458E-1425-807F5F122D31}"/>
              </a:ext>
            </a:extLst>
          </p:cNvPr>
          <p:cNvSpPr>
            <a:spLocks noGrp="1"/>
          </p:cNvSpPr>
          <p:nvPr>
            <p:ph type="title"/>
          </p:nvPr>
        </p:nvSpPr>
        <p:spPr/>
        <p:txBody>
          <a:bodyPr/>
          <a:lstStyle/>
          <a:p>
            <a:r>
              <a:rPr lang="en-GB" dirty="0"/>
              <a:t>The way forward (2)</a:t>
            </a:r>
          </a:p>
        </p:txBody>
      </p:sp>
      <p:sp>
        <p:nvSpPr>
          <p:cNvPr id="3" name="Content Placeholder 2">
            <a:extLst>
              <a:ext uri="{FF2B5EF4-FFF2-40B4-BE49-F238E27FC236}">
                <a16:creationId xmlns:a16="http://schemas.microsoft.com/office/drawing/2014/main" id="{0DF88455-D10B-197B-96A3-44C57978EA83}"/>
              </a:ext>
            </a:extLst>
          </p:cNvPr>
          <p:cNvSpPr>
            <a:spLocks noGrp="1"/>
          </p:cNvSpPr>
          <p:nvPr>
            <p:ph idx="1"/>
          </p:nvPr>
        </p:nvSpPr>
        <p:spPr/>
        <p:txBody>
          <a:bodyPr>
            <a:normAutofit lnSpcReduction="10000"/>
          </a:bodyPr>
          <a:lstStyle/>
          <a:p>
            <a:r>
              <a:rPr lang="en-GB" kern="100" dirty="0">
                <a:latin typeface="Times New Roman" panose="02020603050405020304" pitchFamily="18" charset="0"/>
                <a:ea typeface="Calibri" panose="020F0502020204030204" pitchFamily="34" charset="0"/>
                <a:cs typeface="Arial" panose="020B0604020202020204" pitchFamily="34" charset="0"/>
              </a:rPr>
              <a:t>In principle, reporters shall be entitled attend any hearing in person, where it is an attended hearing, and if the hearing is remote, the reporter shall be entitled to attend remotely. For reasons of logistics and court resources, where a hearing is attended in person by the parties, it may not always be feasible for the reporter to join remotely, and reporters should not assume that they will automatically be entitled to do so. </a:t>
            </a:r>
            <a:endParaRPr lang="en-GB" kern="100" dirty="0">
              <a:latin typeface="Calibri" panose="020F0502020204030204" pitchFamily="34" charset="0"/>
              <a:ea typeface="Calibri" panose="020F0502020204030204" pitchFamily="34" charset="0"/>
              <a:cs typeface="Arial" panose="020B0604020202020204" pitchFamily="34" charset="0"/>
            </a:endParaRPr>
          </a:p>
          <a:p>
            <a:endParaRPr lang="en-GB" dirty="0"/>
          </a:p>
          <a:p>
            <a:r>
              <a:rPr lang="en-GB" dirty="0"/>
              <a:t>The court should make a Transparency Order (see President’s Guidance annexes) at the first hearing attended by the press/legal bloggers.</a:t>
            </a:r>
          </a:p>
          <a:p>
            <a:endParaRPr lang="en-GB" dirty="0"/>
          </a:p>
        </p:txBody>
      </p:sp>
      <p:sp>
        <p:nvSpPr>
          <p:cNvPr id="4" name="Slide Number Placeholder 3">
            <a:extLst>
              <a:ext uri="{FF2B5EF4-FFF2-40B4-BE49-F238E27FC236}">
                <a16:creationId xmlns:a16="http://schemas.microsoft.com/office/drawing/2014/main" id="{2E207D3D-555A-1BEB-E2CB-AD0B6B1E4EC8}"/>
              </a:ext>
            </a:extLst>
          </p:cNvPr>
          <p:cNvSpPr>
            <a:spLocks noGrp="1"/>
          </p:cNvSpPr>
          <p:nvPr>
            <p:ph type="sldNum" sz="quarter" idx="12"/>
          </p:nvPr>
        </p:nvSpPr>
        <p:spPr/>
        <p:txBody>
          <a:bodyPr/>
          <a:lstStyle/>
          <a:p>
            <a:fld id="{09C56902-E139-4DDA-A351-DF953708C08A}" type="slidenum">
              <a:rPr lang="en-GB" smtClean="0"/>
              <a:t>15</a:t>
            </a:fld>
            <a:endParaRPr lang="en-GB" dirty="0"/>
          </a:p>
        </p:txBody>
      </p:sp>
    </p:spTree>
    <p:extLst>
      <p:ext uri="{BB962C8B-B14F-4D97-AF65-F5344CB8AC3E}">
        <p14:creationId xmlns:p14="http://schemas.microsoft.com/office/powerpoint/2010/main" val="1948500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2284C-C2A5-214F-CCE7-D9603C889486}"/>
              </a:ext>
            </a:extLst>
          </p:cNvPr>
          <p:cNvSpPr>
            <a:spLocks noGrp="1"/>
          </p:cNvSpPr>
          <p:nvPr>
            <p:ph type="title"/>
          </p:nvPr>
        </p:nvSpPr>
        <p:spPr/>
        <p:txBody>
          <a:bodyPr/>
          <a:lstStyle/>
          <a:p>
            <a:r>
              <a:rPr lang="en-GB" dirty="0"/>
              <a:t>The way forward (3)</a:t>
            </a:r>
          </a:p>
        </p:txBody>
      </p:sp>
      <p:sp>
        <p:nvSpPr>
          <p:cNvPr id="3" name="Content Placeholder 2">
            <a:extLst>
              <a:ext uri="{FF2B5EF4-FFF2-40B4-BE49-F238E27FC236}">
                <a16:creationId xmlns:a16="http://schemas.microsoft.com/office/drawing/2014/main" id="{36F8E5A2-1714-292D-C163-F24B3B5A55FB}"/>
              </a:ext>
            </a:extLst>
          </p:cNvPr>
          <p:cNvSpPr>
            <a:spLocks noGrp="1"/>
          </p:cNvSpPr>
          <p:nvPr>
            <p:ph idx="1"/>
          </p:nvPr>
        </p:nvSpPr>
        <p:spPr/>
        <p:txBody>
          <a:bodyPr>
            <a:normAutofit/>
          </a:bodyPr>
          <a:lstStyle/>
          <a:p>
            <a:r>
              <a:rPr lang="en-GB" sz="3200" dirty="0"/>
              <a:t>In some cases, the court may decide to make an interim order preventing any reporting until the issue is considered at the end of the final hearing. </a:t>
            </a:r>
          </a:p>
          <a:p>
            <a:r>
              <a:rPr lang="en-GB" sz="3200" dirty="0"/>
              <a:t>Any Transparency Order needs to be served on the media/legal bloggers attending.</a:t>
            </a:r>
          </a:p>
          <a:p>
            <a:r>
              <a:rPr lang="en-GB" sz="3200" dirty="0"/>
              <a:t>An application can be made to vary/discharge the Transparency Order on notice.</a:t>
            </a:r>
          </a:p>
          <a:p>
            <a:endParaRPr lang="en-GB" dirty="0"/>
          </a:p>
        </p:txBody>
      </p:sp>
      <p:sp>
        <p:nvSpPr>
          <p:cNvPr id="4" name="Slide Number Placeholder 3">
            <a:extLst>
              <a:ext uri="{FF2B5EF4-FFF2-40B4-BE49-F238E27FC236}">
                <a16:creationId xmlns:a16="http://schemas.microsoft.com/office/drawing/2014/main" id="{C29AD6DF-9724-10B1-D0B8-35362EC1FDE0}"/>
              </a:ext>
            </a:extLst>
          </p:cNvPr>
          <p:cNvSpPr>
            <a:spLocks noGrp="1"/>
          </p:cNvSpPr>
          <p:nvPr>
            <p:ph type="sldNum" sz="quarter" idx="12"/>
          </p:nvPr>
        </p:nvSpPr>
        <p:spPr/>
        <p:txBody>
          <a:bodyPr/>
          <a:lstStyle/>
          <a:p>
            <a:fld id="{09C56902-E139-4DDA-A351-DF953708C08A}" type="slidenum">
              <a:rPr lang="en-GB" smtClean="0"/>
              <a:t>16</a:t>
            </a:fld>
            <a:endParaRPr lang="en-GB" dirty="0"/>
          </a:p>
        </p:txBody>
      </p:sp>
    </p:spTree>
    <p:extLst>
      <p:ext uri="{BB962C8B-B14F-4D97-AF65-F5344CB8AC3E}">
        <p14:creationId xmlns:p14="http://schemas.microsoft.com/office/powerpoint/2010/main" val="1947042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B907D-8DD1-B130-5C0E-7DF6A34930F8}"/>
              </a:ext>
            </a:extLst>
          </p:cNvPr>
          <p:cNvSpPr>
            <a:spLocks noGrp="1"/>
          </p:cNvSpPr>
          <p:nvPr>
            <p:ph type="title"/>
          </p:nvPr>
        </p:nvSpPr>
        <p:spPr/>
        <p:txBody>
          <a:bodyPr/>
          <a:lstStyle/>
          <a:p>
            <a:r>
              <a:rPr lang="en-GB" dirty="0"/>
              <a:t>The way forward (4)</a:t>
            </a:r>
          </a:p>
        </p:txBody>
      </p:sp>
      <p:sp>
        <p:nvSpPr>
          <p:cNvPr id="3" name="Content Placeholder 2">
            <a:extLst>
              <a:ext uri="{FF2B5EF4-FFF2-40B4-BE49-F238E27FC236}">
                <a16:creationId xmlns:a16="http://schemas.microsoft.com/office/drawing/2014/main" id="{79035FCB-9699-B227-3796-51513CF814D1}"/>
              </a:ext>
            </a:extLst>
          </p:cNvPr>
          <p:cNvSpPr>
            <a:spLocks noGrp="1"/>
          </p:cNvSpPr>
          <p:nvPr>
            <p:ph idx="1"/>
          </p:nvPr>
        </p:nvSpPr>
        <p:spPr/>
        <p:txBody>
          <a:bodyPr>
            <a:noAutofit/>
          </a:bodyPr>
          <a:lstStyle/>
          <a:p>
            <a:r>
              <a:rPr lang="en-GB" sz="3200" dirty="0"/>
              <a:t>Media/legal bloggers should be provided by the parties with copies of position statements and the ES1 (redacted if necessary), but NOT the ES2.  </a:t>
            </a:r>
          </a:p>
          <a:p>
            <a:r>
              <a:rPr lang="en-GB" sz="3200" dirty="0"/>
              <a:t>If the court delivers a judgment, a suggested rubric for those cases attended by the media/legal bloggers is in the Guidance annexes.</a:t>
            </a:r>
          </a:p>
          <a:p>
            <a:r>
              <a:rPr lang="en-GB" sz="3200" dirty="0"/>
              <a:t>NB the court at any time has the power, if it thinks fit, to depart from this guidance if thought appropriate and as may be consistent with the law.</a:t>
            </a:r>
          </a:p>
        </p:txBody>
      </p:sp>
      <p:sp>
        <p:nvSpPr>
          <p:cNvPr id="4" name="Slide Number Placeholder 3">
            <a:extLst>
              <a:ext uri="{FF2B5EF4-FFF2-40B4-BE49-F238E27FC236}">
                <a16:creationId xmlns:a16="http://schemas.microsoft.com/office/drawing/2014/main" id="{D55F45EA-F827-FA67-342E-B97F1A193424}"/>
              </a:ext>
            </a:extLst>
          </p:cNvPr>
          <p:cNvSpPr>
            <a:spLocks noGrp="1"/>
          </p:cNvSpPr>
          <p:nvPr>
            <p:ph type="sldNum" sz="quarter" idx="12"/>
          </p:nvPr>
        </p:nvSpPr>
        <p:spPr/>
        <p:txBody>
          <a:bodyPr/>
          <a:lstStyle/>
          <a:p>
            <a:fld id="{09C56902-E139-4DDA-A351-DF953708C08A}" type="slidenum">
              <a:rPr lang="en-GB" smtClean="0"/>
              <a:t>17</a:t>
            </a:fld>
            <a:endParaRPr lang="en-GB" dirty="0"/>
          </a:p>
        </p:txBody>
      </p:sp>
    </p:spTree>
    <p:extLst>
      <p:ext uri="{BB962C8B-B14F-4D97-AF65-F5344CB8AC3E}">
        <p14:creationId xmlns:p14="http://schemas.microsoft.com/office/powerpoint/2010/main" val="1570046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CEB01-A268-DADB-D171-36B60BD1B8CC}"/>
              </a:ext>
            </a:extLst>
          </p:cNvPr>
          <p:cNvSpPr>
            <a:spLocks noGrp="1"/>
          </p:cNvSpPr>
          <p:nvPr>
            <p:ph type="title"/>
          </p:nvPr>
        </p:nvSpPr>
        <p:spPr/>
        <p:txBody>
          <a:bodyPr>
            <a:normAutofit fontScale="90000"/>
          </a:bodyPr>
          <a:lstStyle/>
          <a:p>
            <a:r>
              <a:rPr lang="en-GB" sz="3600" dirty="0"/>
              <a:t>Annex I of the President’s Guidance contains practical points</a:t>
            </a:r>
            <a:br>
              <a:rPr lang="en-GB" dirty="0"/>
            </a:br>
            <a:endParaRPr lang="en-GB" dirty="0"/>
          </a:p>
        </p:txBody>
      </p:sp>
      <p:sp>
        <p:nvSpPr>
          <p:cNvPr id="3" name="Content Placeholder 2">
            <a:extLst>
              <a:ext uri="{FF2B5EF4-FFF2-40B4-BE49-F238E27FC236}">
                <a16:creationId xmlns:a16="http://schemas.microsoft.com/office/drawing/2014/main" id="{652B5003-C4C0-2897-6310-726DCA8CD2D4}"/>
              </a:ext>
            </a:extLst>
          </p:cNvPr>
          <p:cNvSpPr>
            <a:spLocks noGrp="1"/>
          </p:cNvSpPr>
          <p:nvPr>
            <p:ph idx="1"/>
          </p:nvPr>
        </p:nvSpPr>
        <p:spPr/>
        <p:txBody>
          <a:bodyPr/>
          <a:lstStyle/>
          <a:p>
            <a:r>
              <a:rPr lang="en-GB" dirty="0"/>
              <a:t>Reporters are allowed to attend, but check credentials</a:t>
            </a:r>
          </a:p>
          <a:p>
            <a:r>
              <a:rPr lang="en-GB" dirty="0"/>
              <a:t>Make sure they get the documents they are entitled to</a:t>
            </a:r>
          </a:p>
          <a:p>
            <a:r>
              <a:rPr lang="en-GB" dirty="0"/>
              <a:t>Reporters are not required to reveal sources</a:t>
            </a:r>
          </a:p>
          <a:p>
            <a:r>
              <a:rPr lang="en-GB" dirty="0"/>
              <a:t>Don’t try and exercise editorial control</a:t>
            </a:r>
          </a:p>
          <a:p>
            <a:r>
              <a:rPr lang="en-GB" dirty="0"/>
              <a:t>Talk to the reporters and discuss issues</a:t>
            </a:r>
          </a:p>
          <a:p>
            <a:r>
              <a:rPr lang="en-GB" dirty="0"/>
              <a:t>Make the Transparency Order and send it out to the reporters</a:t>
            </a:r>
          </a:p>
          <a:p>
            <a:endParaRPr lang="en-GB" dirty="0"/>
          </a:p>
        </p:txBody>
      </p:sp>
      <p:sp>
        <p:nvSpPr>
          <p:cNvPr id="4" name="Slide Number Placeholder 3">
            <a:extLst>
              <a:ext uri="{FF2B5EF4-FFF2-40B4-BE49-F238E27FC236}">
                <a16:creationId xmlns:a16="http://schemas.microsoft.com/office/drawing/2014/main" id="{BD43408E-4627-67BA-AFA9-250C82C445BE}"/>
              </a:ext>
            </a:extLst>
          </p:cNvPr>
          <p:cNvSpPr>
            <a:spLocks noGrp="1"/>
          </p:cNvSpPr>
          <p:nvPr>
            <p:ph type="sldNum" sz="quarter" idx="12"/>
          </p:nvPr>
        </p:nvSpPr>
        <p:spPr/>
        <p:txBody>
          <a:bodyPr/>
          <a:lstStyle/>
          <a:p>
            <a:fld id="{09C56902-E139-4DDA-A351-DF953708C08A}" type="slidenum">
              <a:rPr lang="en-GB" smtClean="0"/>
              <a:t>18</a:t>
            </a:fld>
            <a:endParaRPr lang="en-GB" dirty="0"/>
          </a:p>
        </p:txBody>
      </p:sp>
    </p:spTree>
    <p:extLst>
      <p:ext uri="{BB962C8B-B14F-4D97-AF65-F5344CB8AC3E}">
        <p14:creationId xmlns:p14="http://schemas.microsoft.com/office/powerpoint/2010/main" val="3476053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671CE-E90B-EC50-D3FC-6A5D2C9E955F}"/>
              </a:ext>
            </a:extLst>
          </p:cNvPr>
          <p:cNvSpPr>
            <a:spLocks noGrp="1"/>
          </p:cNvSpPr>
          <p:nvPr>
            <p:ph type="title"/>
          </p:nvPr>
        </p:nvSpPr>
        <p:spPr/>
        <p:txBody>
          <a:bodyPr/>
          <a:lstStyle/>
          <a:p>
            <a:r>
              <a:rPr lang="en-GB" dirty="0"/>
              <a:t>Other matters</a:t>
            </a:r>
          </a:p>
        </p:txBody>
      </p:sp>
      <p:sp>
        <p:nvSpPr>
          <p:cNvPr id="3" name="Content Placeholder 2">
            <a:extLst>
              <a:ext uri="{FF2B5EF4-FFF2-40B4-BE49-F238E27FC236}">
                <a16:creationId xmlns:a16="http://schemas.microsoft.com/office/drawing/2014/main" id="{C0D8EC3E-A4F7-1FD8-AA74-6D6D68A0BD35}"/>
              </a:ext>
            </a:extLst>
          </p:cNvPr>
          <p:cNvSpPr>
            <a:spLocks noGrp="1"/>
          </p:cNvSpPr>
          <p:nvPr>
            <p:ph idx="1"/>
          </p:nvPr>
        </p:nvSpPr>
        <p:spPr/>
        <p:txBody>
          <a:bodyPr/>
          <a:lstStyle/>
          <a:p>
            <a:r>
              <a:rPr lang="en-GB" dirty="0"/>
              <a:t>Staffing requirements.</a:t>
            </a:r>
          </a:p>
          <a:p>
            <a:pPr marL="0" indent="0">
              <a:buNone/>
            </a:pPr>
            <a:endParaRPr lang="en-GB" dirty="0"/>
          </a:p>
          <a:p>
            <a:r>
              <a:rPr lang="en-GB" dirty="0"/>
              <a:t>HELP/PHONE A FRIEND: if help is needed, please contact your local lead FRC lead judge in the first instance.</a:t>
            </a:r>
          </a:p>
          <a:p>
            <a:endParaRPr lang="en-GB" dirty="0"/>
          </a:p>
          <a:p>
            <a:r>
              <a:rPr lang="en-GB" dirty="0"/>
              <a:t>FEEDBACK: in any case where media attend, please fill in a feedback form which will be available at your court, and send it to your lead judge, so that a record can be kept of the total number of such cases during the pilot.</a:t>
            </a:r>
          </a:p>
        </p:txBody>
      </p:sp>
      <p:sp>
        <p:nvSpPr>
          <p:cNvPr id="4" name="Slide Number Placeholder 3">
            <a:extLst>
              <a:ext uri="{FF2B5EF4-FFF2-40B4-BE49-F238E27FC236}">
                <a16:creationId xmlns:a16="http://schemas.microsoft.com/office/drawing/2014/main" id="{6897AA15-E968-6555-4FA4-7A6DD977E41B}"/>
              </a:ext>
            </a:extLst>
          </p:cNvPr>
          <p:cNvSpPr>
            <a:spLocks noGrp="1"/>
          </p:cNvSpPr>
          <p:nvPr>
            <p:ph type="sldNum" sz="quarter" idx="12"/>
          </p:nvPr>
        </p:nvSpPr>
        <p:spPr/>
        <p:txBody>
          <a:bodyPr/>
          <a:lstStyle/>
          <a:p>
            <a:fld id="{09C56902-E139-4DDA-A351-DF953708C08A}" type="slidenum">
              <a:rPr lang="en-GB" smtClean="0"/>
              <a:t>19</a:t>
            </a:fld>
            <a:endParaRPr lang="en-GB" dirty="0"/>
          </a:p>
        </p:txBody>
      </p:sp>
    </p:spTree>
    <p:extLst>
      <p:ext uri="{BB962C8B-B14F-4D97-AF65-F5344CB8AC3E}">
        <p14:creationId xmlns:p14="http://schemas.microsoft.com/office/powerpoint/2010/main" val="4006888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C3985-39AC-441D-8531-0CB491515AE7}"/>
              </a:ext>
            </a:extLst>
          </p:cNvPr>
          <p:cNvSpPr>
            <a:spLocks noGrp="1"/>
          </p:cNvSpPr>
          <p:nvPr>
            <p:ph type="title"/>
          </p:nvPr>
        </p:nvSpPr>
        <p:spPr/>
        <p:txBody>
          <a:bodyPr/>
          <a:lstStyle/>
          <a:p>
            <a:r>
              <a:rPr lang="en-GB" dirty="0"/>
              <a:t>The long-established practice</a:t>
            </a:r>
          </a:p>
        </p:txBody>
      </p:sp>
      <p:sp>
        <p:nvSpPr>
          <p:cNvPr id="3" name="Content Placeholder 2">
            <a:extLst>
              <a:ext uri="{FF2B5EF4-FFF2-40B4-BE49-F238E27FC236}">
                <a16:creationId xmlns:a16="http://schemas.microsoft.com/office/drawing/2014/main" id="{7F66AF94-76B6-4EB5-BD4A-04ED0199E6EC}"/>
              </a:ext>
            </a:extLst>
          </p:cNvPr>
          <p:cNvSpPr>
            <a:spLocks noGrp="1"/>
          </p:cNvSpPr>
          <p:nvPr>
            <p:ph idx="1"/>
          </p:nvPr>
        </p:nvSpPr>
        <p:spPr/>
        <p:txBody>
          <a:bodyPr>
            <a:normAutofit/>
          </a:bodyPr>
          <a:lstStyle/>
          <a:p>
            <a:r>
              <a:rPr lang="en-GB" dirty="0"/>
              <a:t>For decades, the working assumption has been that FR cases are confidential. There are three basic foundations for this assumption:</a:t>
            </a:r>
          </a:p>
          <a:p>
            <a:pPr marL="0" indent="0">
              <a:buNone/>
            </a:pPr>
            <a:r>
              <a:rPr lang="en-GB" dirty="0"/>
              <a:t>	1. By FPR 27.10, FR proceedings (along with almost every other 	category of family proceedings) “will be held in private”.</a:t>
            </a:r>
          </a:p>
          <a:p>
            <a:pPr marL="0" indent="0">
              <a:buNone/>
            </a:pPr>
            <a:r>
              <a:rPr lang="en-GB" dirty="0"/>
              <a:t>	2. The implied undertaking of confidentiality explored by the 	Court of Appeal in </a:t>
            </a:r>
            <a:r>
              <a:rPr lang="en-GB" b="1" dirty="0"/>
              <a:t>Clibbery v Allen [2002] Fam 261 </a:t>
            </a:r>
            <a:r>
              <a:rPr lang="en-GB" dirty="0"/>
              <a:t>and 	</a:t>
            </a:r>
            <a:r>
              <a:rPr lang="en-GB" b="1" dirty="0"/>
              <a:t>Lykiardopulo v Lykiardopulo [2011] 1 FLR 1427.</a:t>
            </a:r>
            <a:endParaRPr lang="en-GB" dirty="0"/>
          </a:p>
          <a:p>
            <a:pPr marL="0" indent="0">
              <a:buNone/>
            </a:pPr>
            <a:r>
              <a:rPr lang="en-GB" dirty="0"/>
              <a:t>	3. The Judicial Proceedings (Regulation of Reports) Act 1926.</a:t>
            </a:r>
          </a:p>
          <a:p>
            <a:endParaRPr lang="en-GB" dirty="0"/>
          </a:p>
        </p:txBody>
      </p:sp>
      <p:sp>
        <p:nvSpPr>
          <p:cNvPr id="6" name="Slide Number Placeholder 5">
            <a:extLst>
              <a:ext uri="{FF2B5EF4-FFF2-40B4-BE49-F238E27FC236}">
                <a16:creationId xmlns:a16="http://schemas.microsoft.com/office/drawing/2014/main" id="{1276A830-324A-4085-BACC-7B620F39C481}"/>
              </a:ext>
            </a:extLst>
          </p:cNvPr>
          <p:cNvSpPr>
            <a:spLocks noGrp="1"/>
          </p:cNvSpPr>
          <p:nvPr>
            <p:ph type="sldNum" sz="quarter" idx="12"/>
          </p:nvPr>
        </p:nvSpPr>
        <p:spPr/>
        <p:txBody>
          <a:bodyPr/>
          <a:lstStyle/>
          <a:p>
            <a:fld id="{09C56902-E139-4DDA-A351-DF953708C08A}" type="slidenum">
              <a:rPr lang="en-GB" smtClean="0"/>
              <a:t>2</a:t>
            </a:fld>
            <a:endParaRPr lang="en-GB" dirty="0"/>
          </a:p>
        </p:txBody>
      </p:sp>
    </p:spTree>
    <p:extLst>
      <p:ext uri="{BB962C8B-B14F-4D97-AF65-F5344CB8AC3E}">
        <p14:creationId xmlns:p14="http://schemas.microsoft.com/office/powerpoint/2010/main" val="3155698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612AF-C9DA-639A-364B-784E66657EDE}"/>
              </a:ext>
            </a:extLst>
          </p:cNvPr>
          <p:cNvSpPr>
            <a:spLocks noGrp="1"/>
          </p:cNvSpPr>
          <p:nvPr>
            <p:ph type="title"/>
          </p:nvPr>
        </p:nvSpPr>
        <p:spPr/>
        <p:txBody>
          <a:bodyPr>
            <a:normAutofit fontScale="90000"/>
          </a:bodyPr>
          <a:lstStyle/>
          <a:p>
            <a:pPr algn="ctr"/>
            <a:br>
              <a:rPr lang="en-GB" dirty="0"/>
            </a:br>
            <a:br>
              <a:rPr lang="en-GB" dirty="0"/>
            </a:br>
            <a:br>
              <a:rPr lang="en-GB" dirty="0"/>
            </a:br>
            <a:br>
              <a:rPr lang="en-GB" dirty="0"/>
            </a:br>
            <a:br>
              <a:rPr lang="en-GB" dirty="0"/>
            </a:br>
            <a:br>
              <a:rPr lang="en-GB" dirty="0"/>
            </a:br>
            <a:br>
              <a:rPr lang="en-GB" dirty="0"/>
            </a:br>
            <a:r>
              <a:rPr lang="en-GB" dirty="0"/>
              <a:t>THE END</a:t>
            </a:r>
          </a:p>
        </p:txBody>
      </p:sp>
      <p:sp>
        <p:nvSpPr>
          <p:cNvPr id="3" name="Content Placeholder 2">
            <a:extLst>
              <a:ext uri="{FF2B5EF4-FFF2-40B4-BE49-F238E27FC236}">
                <a16:creationId xmlns:a16="http://schemas.microsoft.com/office/drawing/2014/main" id="{1CFD6DEF-1C0D-F859-2D03-B48D37EE2CD3}"/>
              </a:ext>
            </a:extLst>
          </p:cNvPr>
          <p:cNvSpPr>
            <a:spLocks noGrp="1"/>
          </p:cNvSpPr>
          <p:nvPr>
            <p:ph idx="1"/>
          </p:nvPr>
        </p:nvSpPr>
        <p:spPr/>
        <p:txBody>
          <a:bodyPr/>
          <a:lstStyle/>
          <a:p>
            <a:endParaRPr lang="en-GB" dirty="0"/>
          </a:p>
        </p:txBody>
      </p:sp>
      <p:sp>
        <p:nvSpPr>
          <p:cNvPr id="4" name="Slide Number Placeholder 3">
            <a:extLst>
              <a:ext uri="{FF2B5EF4-FFF2-40B4-BE49-F238E27FC236}">
                <a16:creationId xmlns:a16="http://schemas.microsoft.com/office/drawing/2014/main" id="{5F241EAF-A178-ACF0-D8B9-DEDE919F949C}"/>
              </a:ext>
            </a:extLst>
          </p:cNvPr>
          <p:cNvSpPr>
            <a:spLocks noGrp="1"/>
          </p:cNvSpPr>
          <p:nvPr>
            <p:ph type="sldNum" sz="quarter" idx="12"/>
          </p:nvPr>
        </p:nvSpPr>
        <p:spPr/>
        <p:txBody>
          <a:bodyPr/>
          <a:lstStyle/>
          <a:p>
            <a:fld id="{09C56902-E139-4DDA-A351-DF953708C08A}" type="slidenum">
              <a:rPr lang="en-GB" smtClean="0"/>
              <a:t>20</a:t>
            </a:fld>
            <a:endParaRPr lang="en-GB" dirty="0"/>
          </a:p>
        </p:txBody>
      </p:sp>
    </p:spTree>
    <p:extLst>
      <p:ext uri="{BB962C8B-B14F-4D97-AF65-F5344CB8AC3E}">
        <p14:creationId xmlns:p14="http://schemas.microsoft.com/office/powerpoint/2010/main" val="1748824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68D-DBFF-45D2-AEC3-08A955DAFDCE}"/>
              </a:ext>
            </a:extLst>
          </p:cNvPr>
          <p:cNvSpPr>
            <a:spLocks noGrp="1"/>
          </p:cNvSpPr>
          <p:nvPr>
            <p:ph type="title"/>
          </p:nvPr>
        </p:nvSpPr>
        <p:spPr/>
        <p:txBody>
          <a:bodyPr/>
          <a:lstStyle/>
          <a:p>
            <a:r>
              <a:rPr lang="en-GB" dirty="0"/>
              <a:t>Media/legal bloggers attendance</a:t>
            </a:r>
          </a:p>
        </p:txBody>
      </p:sp>
      <p:sp>
        <p:nvSpPr>
          <p:cNvPr id="3" name="Content Placeholder 2">
            <a:extLst>
              <a:ext uri="{FF2B5EF4-FFF2-40B4-BE49-F238E27FC236}">
                <a16:creationId xmlns:a16="http://schemas.microsoft.com/office/drawing/2014/main" id="{3EDB40C9-5292-4034-BE43-03B07C95D313}"/>
              </a:ext>
            </a:extLst>
          </p:cNvPr>
          <p:cNvSpPr>
            <a:spLocks noGrp="1"/>
          </p:cNvSpPr>
          <p:nvPr>
            <p:ph idx="1"/>
          </p:nvPr>
        </p:nvSpPr>
        <p:spPr/>
        <p:txBody>
          <a:bodyPr>
            <a:normAutofit/>
          </a:bodyPr>
          <a:lstStyle/>
          <a:p>
            <a:r>
              <a:rPr lang="en-GB" dirty="0">
                <a:effectLst/>
                <a:ea typeface="Times New Roman" panose="02020603050405020304" pitchFamily="18" charset="0"/>
              </a:rPr>
              <a:t>FPR 27.11 and PD27B permits the attendance of accredited media and authorised legal bloggers at hearings held in private (including FR) since 2009. Journalists require a press card. Legal bloggers are expected to produce ID and Form FP301 (</a:t>
            </a:r>
            <a:r>
              <a:rPr lang="en-GB" dirty="0">
                <a:ea typeface="Times New Roman" panose="02020603050405020304" pitchFamily="18" charset="0"/>
              </a:rPr>
              <a:t>or a letter from their appropriate institution) </a:t>
            </a:r>
            <a:r>
              <a:rPr lang="en-GB" dirty="0">
                <a:effectLst/>
                <a:ea typeface="Times New Roman" panose="02020603050405020304" pitchFamily="18" charset="0"/>
              </a:rPr>
              <a:t>confirming that they are qualified lawyers attending for journalistic, educational or research purposes.</a:t>
            </a:r>
          </a:p>
          <a:p>
            <a:endParaRPr lang="en-GB" dirty="0">
              <a:ea typeface="Times New Roman" panose="02020603050405020304" pitchFamily="18" charset="0"/>
            </a:endParaRPr>
          </a:p>
          <a:p>
            <a:r>
              <a:rPr lang="en-GB" dirty="0">
                <a:ea typeface="Times New Roman" panose="02020603050405020304" pitchFamily="18" charset="0"/>
              </a:rPr>
              <a:t>The working assumption has been that the media/legal bloggers cannot report without permission of the court, and proceedings are confidential.</a:t>
            </a:r>
            <a:endParaRPr lang="en-GB" dirty="0">
              <a:effectLst/>
              <a:ea typeface="Times New Roman" panose="02020603050405020304" pitchFamily="18" charset="0"/>
            </a:endParaRPr>
          </a:p>
          <a:p>
            <a:endParaRPr lang="en-GB" dirty="0"/>
          </a:p>
          <a:p>
            <a:endParaRPr lang="en-GB" dirty="0"/>
          </a:p>
        </p:txBody>
      </p:sp>
      <p:sp>
        <p:nvSpPr>
          <p:cNvPr id="4" name="Slide Number Placeholder 3">
            <a:extLst>
              <a:ext uri="{FF2B5EF4-FFF2-40B4-BE49-F238E27FC236}">
                <a16:creationId xmlns:a16="http://schemas.microsoft.com/office/drawing/2014/main" id="{A704AA6B-3FC7-4F72-98C3-9E210CDD8E71}"/>
              </a:ext>
            </a:extLst>
          </p:cNvPr>
          <p:cNvSpPr>
            <a:spLocks noGrp="1"/>
          </p:cNvSpPr>
          <p:nvPr>
            <p:ph type="sldNum" sz="quarter" idx="12"/>
          </p:nvPr>
        </p:nvSpPr>
        <p:spPr/>
        <p:txBody>
          <a:bodyPr/>
          <a:lstStyle/>
          <a:p>
            <a:fld id="{09C56902-E139-4DDA-A351-DF953708C08A}" type="slidenum">
              <a:rPr lang="en-GB" smtClean="0"/>
              <a:t>3</a:t>
            </a:fld>
            <a:endParaRPr lang="en-GB" dirty="0"/>
          </a:p>
        </p:txBody>
      </p:sp>
    </p:spTree>
    <p:extLst>
      <p:ext uri="{BB962C8B-B14F-4D97-AF65-F5344CB8AC3E}">
        <p14:creationId xmlns:p14="http://schemas.microsoft.com/office/powerpoint/2010/main" val="1796634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F15B6-0E06-CCEF-4F99-ABD2A228D06F}"/>
              </a:ext>
            </a:extLst>
          </p:cNvPr>
          <p:cNvSpPr>
            <a:spLocks noGrp="1"/>
          </p:cNvSpPr>
          <p:nvPr>
            <p:ph type="title"/>
          </p:nvPr>
        </p:nvSpPr>
        <p:spPr/>
        <p:txBody>
          <a:bodyPr/>
          <a:lstStyle/>
          <a:p>
            <a:r>
              <a:rPr lang="en-GB" dirty="0"/>
              <a:t>Exceptions to the usual rule of non-reporting</a:t>
            </a:r>
          </a:p>
        </p:txBody>
      </p:sp>
      <p:sp>
        <p:nvSpPr>
          <p:cNvPr id="3" name="Content Placeholder 2">
            <a:extLst>
              <a:ext uri="{FF2B5EF4-FFF2-40B4-BE49-F238E27FC236}">
                <a16:creationId xmlns:a16="http://schemas.microsoft.com/office/drawing/2014/main" id="{A2F601D5-D6E8-517F-9293-16F589C1065B}"/>
              </a:ext>
            </a:extLst>
          </p:cNvPr>
          <p:cNvSpPr>
            <a:spLocks noGrp="1"/>
          </p:cNvSpPr>
          <p:nvPr>
            <p:ph idx="1"/>
          </p:nvPr>
        </p:nvSpPr>
        <p:spPr/>
        <p:txBody>
          <a:bodyPr>
            <a:normAutofit lnSpcReduction="10000"/>
          </a:bodyPr>
          <a:lstStyle/>
          <a:p>
            <a:r>
              <a:rPr lang="en-GB" dirty="0"/>
              <a:t>There are exceptions to the general rule against reportability and confidentiality, per </a:t>
            </a:r>
            <a:r>
              <a:rPr lang="en-GB" b="1" dirty="0"/>
              <a:t>Tsvetkov v Khayrova [2023] EWFC 130</a:t>
            </a:r>
            <a:r>
              <a:rPr lang="en-GB" dirty="0"/>
              <a:t> para 117:</a:t>
            </a:r>
          </a:p>
          <a:p>
            <a:pPr marL="0" indent="0">
              <a:buNone/>
            </a:pPr>
            <a:r>
              <a:rPr lang="en-GB" dirty="0">
                <a:solidFill>
                  <a:srgbClr val="000000"/>
                </a:solidFill>
              </a:rPr>
              <a:t>	(i) Lit</a:t>
            </a:r>
            <a:r>
              <a:rPr lang="en-GB" b="0" i="0" dirty="0">
                <a:solidFill>
                  <a:srgbClr val="000000"/>
                </a:solidFill>
                <a:effectLst/>
              </a:rPr>
              <a:t>igation misconduct; e.g. </a:t>
            </a:r>
            <a:r>
              <a:rPr lang="en-GB" b="1" i="0" dirty="0">
                <a:solidFill>
                  <a:srgbClr val="000000"/>
                </a:solidFill>
                <a:effectLst/>
              </a:rPr>
              <a:t>Lykiardopulo</a:t>
            </a:r>
            <a:r>
              <a:rPr lang="en-GB" b="0" i="0" dirty="0">
                <a:solidFill>
                  <a:srgbClr val="000000"/>
                </a:solidFill>
                <a:effectLst/>
              </a:rPr>
              <a:t>.</a:t>
            </a:r>
          </a:p>
          <a:p>
            <a:pPr marL="0" indent="0">
              <a:buNone/>
            </a:pPr>
            <a:r>
              <a:rPr lang="en-GB" b="0" i="0" dirty="0">
                <a:solidFill>
                  <a:srgbClr val="000000"/>
                </a:solidFill>
                <a:effectLst/>
              </a:rPr>
              <a:t>	(ii) Where anonymisation would be effectively impossible 	because of the prominence of e.g. the parties, as in </a:t>
            </a:r>
            <a:r>
              <a:rPr lang="en-GB" b="1" i="0" dirty="0">
                <a:solidFill>
                  <a:srgbClr val="000000"/>
                </a:solidFill>
                <a:effectLst/>
              </a:rPr>
              <a:t>McCartney v 	Mills McCartney [2008] 1 FLR 1508.</a:t>
            </a:r>
            <a:endParaRPr lang="en-GB" b="0" i="0" dirty="0">
              <a:solidFill>
                <a:srgbClr val="000000"/>
              </a:solidFill>
              <a:effectLst/>
            </a:endParaRPr>
          </a:p>
          <a:p>
            <a:pPr marL="0" indent="0">
              <a:buNone/>
            </a:pPr>
            <a:r>
              <a:rPr lang="en-GB" b="0" i="0" dirty="0">
                <a:solidFill>
                  <a:srgbClr val="000000"/>
                </a:solidFill>
                <a:effectLst/>
              </a:rPr>
              <a:t>	(iii) Where material in the financial remedy proceedings is 	already in the public domain; </a:t>
            </a:r>
            <a:r>
              <a:rPr lang="en-GB" b="1" i="0" dirty="0">
                <a:solidFill>
                  <a:srgbClr val="000000"/>
                </a:solidFill>
                <a:effectLst/>
              </a:rPr>
              <a:t>Crowther v Crowther [2021] 	EWFC 88 </a:t>
            </a:r>
          </a:p>
          <a:p>
            <a:pPr marL="0" indent="0">
              <a:buNone/>
            </a:pPr>
            <a:r>
              <a:rPr lang="en-GB" b="0" i="0" dirty="0">
                <a:solidFill>
                  <a:srgbClr val="000000"/>
                </a:solidFill>
                <a:effectLst/>
              </a:rPr>
              <a:t>	(iv) Where one or both parties court publicity.</a:t>
            </a:r>
          </a:p>
          <a:p>
            <a:endParaRPr lang="en-GB" dirty="0"/>
          </a:p>
        </p:txBody>
      </p:sp>
      <p:sp>
        <p:nvSpPr>
          <p:cNvPr id="4" name="Slide Number Placeholder 3">
            <a:extLst>
              <a:ext uri="{FF2B5EF4-FFF2-40B4-BE49-F238E27FC236}">
                <a16:creationId xmlns:a16="http://schemas.microsoft.com/office/drawing/2014/main" id="{F3741478-C773-7C44-BB82-B3166417319A}"/>
              </a:ext>
            </a:extLst>
          </p:cNvPr>
          <p:cNvSpPr>
            <a:spLocks noGrp="1"/>
          </p:cNvSpPr>
          <p:nvPr>
            <p:ph type="sldNum" sz="quarter" idx="12"/>
          </p:nvPr>
        </p:nvSpPr>
        <p:spPr/>
        <p:txBody>
          <a:bodyPr/>
          <a:lstStyle/>
          <a:p>
            <a:fld id="{09C56902-E139-4DDA-A351-DF953708C08A}" type="slidenum">
              <a:rPr lang="en-GB" smtClean="0"/>
              <a:t>4</a:t>
            </a:fld>
            <a:endParaRPr lang="en-GB" dirty="0"/>
          </a:p>
        </p:txBody>
      </p:sp>
    </p:spTree>
    <p:extLst>
      <p:ext uri="{BB962C8B-B14F-4D97-AF65-F5344CB8AC3E}">
        <p14:creationId xmlns:p14="http://schemas.microsoft.com/office/powerpoint/2010/main" val="2171657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49308-138A-4E96-A95C-B56E0067B28D}"/>
              </a:ext>
            </a:extLst>
          </p:cNvPr>
          <p:cNvSpPr>
            <a:spLocks noGrp="1"/>
          </p:cNvSpPr>
          <p:nvPr>
            <p:ph type="title"/>
          </p:nvPr>
        </p:nvSpPr>
        <p:spPr/>
        <p:txBody>
          <a:bodyPr/>
          <a:lstStyle/>
          <a:p>
            <a:r>
              <a:rPr lang="en-GB" dirty="0"/>
              <a:t>The Mostyn J thesis (1)</a:t>
            </a:r>
          </a:p>
        </p:txBody>
      </p:sp>
      <p:sp>
        <p:nvSpPr>
          <p:cNvPr id="3" name="Content Placeholder 2">
            <a:extLst>
              <a:ext uri="{FF2B5EF4-FFF2-40B4-BE49-F238E27FC236}">
                <a16:creationId xmlns:a16="http://schemas.microsoft.com/office/drawing/2014/main" id="{F0E1A3DB-472E-47AA-B2C6-41F509AB4CCA}"/>
              </a:ext>
            </a:extLst>
          </p:cNvPr>
          <p:cNvSpPr>
            <a:spLocks noGrp="1"/>
          </p:cNvSpPr>
          <p:nvPr>
            <p:ph idx="1"/>
          </p:nvPr>
        </p:nvSpPr>
        <p:spPr/>
        <p:txBody>
          <a:bodyPr>
            <a:normAutofit/>
          </a:bodyPr>
          <a:lstStyle/>
          <a:p>
            <a:r>
              <a:rPr lang="en-GB" dirty="0"/>
              <a:t>Mostyn J has expressly stated in a series of cases that this long held practice is wrong and unlawful;</a:t>
            </a:r>
          </a:p>
          <a:p>
            <a:pPr marL="0" indent="0">
              <a:buNone/>
            </a:pPr>
            <a:r>
              <a:rPr lang="en-GB" dirty="0"/>
              <a:t>	</a:t>
            </a:r>
            <a:r>
              <a:rPr lang="en-GB" b="1" dirty="0"/>
              <a:t>BT v CU [2021] EWFC 87</a:t>
            </a:r>
          </a:p>
          <a:p>
            <a:pPr marL="0" indent="0">
              <a:buNone/>
            </a:pPr>
            <a:r>
              <a:rPr lang="en-GB" b="1" dirty="0"/>
              <a:t>	A v M [2021] EWFC 89</a:t>
            </a:r>
          </a:p>
          <a:p>
            <a:pPr marL="0" indent="0">
              <a:buNone/>
            </a:pPr>
            <a:r>
              <a:rPr lang="en-GB" b="1" dirty="0"/>
              <a:t>	Xanthopoulos v Rakshina [2022] EWFC 30</a:t>
            </a:r>
          </a:p>
          <a:p>
            <a:pPr marL="0" indent="0">
              <a:buNone/>
            </a:pPr>
            <a:r>
              <a:rPr lang="en-GB" b="1" dirty="0"/>
              <a:t>	Gallagher v Gallagher [2022] EWFC 52</a:t>
            </a:r>
          </a:p>
          <a:p>
            <a:pPr marL="0" indent="0">
              <a:buNone/>
            </a:pPr>
            <a:r>
              <a:rPr lang="en-GB" i="1" dirty="0"/>
              <a:t>	</a:t>
            </a:r>
            <a:endParaRPr lang="en-GB" dirty="0"/>
          </a:p>
          <a:p>
            <a:endParaRPr lang="en-GB" dirty="0"/>
          </a:p>
        </p:txBody>
      </p:sp>
      <p:sp>
        <p:nvSpPr>
          <p:cNvPr id="4" name="Slide Number Placeholder 3">
            <a:extLst>
              <a:ext uri="{FF2B5EF4-FFF2-40B4-BE49-F238E27FC236}">
                <a16:creationId xmlns:a16="http://schemas.microsoft.com/office/drawing/2014/main" id="{CDED21CC-229B-41F7-AE87-564CE5C857FE}"/>
              </a:ext>
            </a:extLst>
          </p:cNvPr>
          <p:cNvSpPr>
            <a:spLocks noGrp="1"/>
          </p:cNvSpPr>
          <p:nvPr>
            <p:ph type="sldNum" sz="quarter" idx="12"/>
          </p:nvPr>
        </p:nvSpPr>
        <p:spPr/>
        <p:txBody>
          <a:bodyPr/>
          <a:lstStyle/>
          <a:p>
            <a:fld id="{09C56902-E139-4DDA-A351-DF953708C08A}" type="slidenum">
              <a:rPr lang="en-GB" smtClean="0"/>
              <a:t>5</a:t>
            </a:fld>
            <a:endParaRPr lang="en-GB" dirty="0"/>
          </a:p>
        </p:txBody>
      </p:sp>
    </p:spTree>
    <p:extLst>
      <p:ext uri="{BB962C8B-B14F-4D97-AF65-F5344CB8AC3E}">
        <p14:creationId xmlns:p14="http://schemas.microsoft.com/office/powerpoint/2010/main" val="4151670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BE198-1E16-4E49-822F-941CE963344F}"/>
              </a:ext>
            </a:extLst>
          </p:cNvPr>
          <p:cNvSpPr>
            <a:spLocks noGrp="1"/>
          </p:cNvSpPr>
          <p:nvPr>
            <p:ph type="title"/>
          </p:nvPr>
        </p:nvSpPr>
        <p:spPr/>
        <p:txBody>
          <a:bodyPr/>
          <a:lstStyle/>
          <a:p>
            <a:r>
              <a:rPr lang="en-GB" dirty="0"/>
              <a:t>The Mostyn J thesis (2)</a:t>
            </a:r>
          </a:p>
        </p:txBody>
      </p:sp>
      <p:sp>
        <p:nvSpPr>
          <p:cNvPr id="3" name="Content Placeholder 2">
            <a:extLst>
              <a:ext uri="{FF2B5EF4-FFF2-40B4-BE49-F238E27FC236}">
                <a16:creationId xmlns:a16="http://schemas.microsoft.com/office/drawing/2014/main" id="{260716ED-16F2-4DA2-97CF-7B14D4296332}"/>
              </a:ext>
            </a:extLst>
          </p:cNvPr>
          <p:cNvSpPr>
            <a:spLocks noGrp="1"/>
          </p:cNvSpPr>
          <p:nvPr>
            <p:ph idx="1"/>
          </p:nvPr>
        </p:nvSpPr>
        <p:spPr>
          <a:xfrm>
            <a:off x="838202" y="1825624"/>
            <a:ext cx="10515600" cy="4351339"/>
          </a:xfrm>
        </p:spPr>
        <p:txBody>
          <a:bodyPr>
            <a:normAutofit fontScale="92500"/>
          </a:bodyPr>
          <a:lstStyle/>
          <a:p>
            <a:r>
              <a:rPr lang="en-GB" sz="2900" dirty="0"/>
              <a:t>The starting point is that the media/legal bloggers are entitled to report.</a:t>
            </a:r>
          </a:p>
          <a:p>
            <a:r>
              <a:rPr lang="en-GB" sz="2900" dirty="0"/>
              <a:t>Per</a:t>
            </a:r>
            <a:r>
              <a:rPr lang="en-GB" sz="2900" i="1" dirty="0"/>
              <a:t> </a:t>
            </a:r>
            <a:r>
              <a:rPr lang="en-GB" sz="2900" b="1" i="1" dirty="0"/>
              <a:t>Xanthopoulos v Rakshina</a:t>
            </a:r>
            <a:r>
              <a:rPr lang="en-GB" sz="2900" b="1" dirty="0"/>
              <a:t> </a:t>
            </a:r>
            <a:r>
              <a:rPr lang="en-GB" sz="2900" b="1" dirty="0">
                <a:hlinkClick r:id="rId2"/>
              </a:rPr>
              <a:t>[2022] EWFC 30</a:t>
            </a:r>
            <a:r>
              <a:rPr lang="en-GB" sz="2900" b="1" dirty="0"/>
              <a:t> </a:t>
            </a:r>
            <a:r>
              <a:rPr lang="en-GB" sz="2900" dirty="0"/>
              <a:t>at para 128:</a:t>
            </a:r>
          </a:p>
          <a:p>
            <a:pPr marL="0" indent="0">
              <a:buNone/>
            </a:pPr>
            <a:r>
              <a:rPr lang="en-GB" sz="2900" dirty="0"/>
              <a:t> 	“The fallacy lying at the heart of current practice, which seems to 		be ingrained, is that the wrong  question is invariably asked when it 	comes to anonymising a judgment … The correct question is not:</a:t>
            </a:r>
          </a:p>
          <a:p>
            <a:pPr marL="0" indent="0">
              <a:buNone/>
            </a:pPr>
            <a:r>
              <a:rPr lang="en-GB" sz="2900" dirty="0"/>
              <a:t>	"Why is it in the public interest that the parties should be named?"</a:t>
            </a:r>
          </a:p>
          <a:p>
            <a:pPr marL="0" indent="0">
              <a:buNone/>
            </a:pPr>
            <a:r>
              <a:rPr lang="en-GB" sz="2900" dirty="0"/>
              <a:t>	but rather:</a:t>
            </a:r>
          </a:p>
          <a:p>
            <a:pPr marL="0" indent="0">
              <a:buNone/>
            </a:pPr>
            <a:r>
              <a:rPr lang="en-GB" sz="2900" dirty="0"/>
              <a:t>	"Why is it in the public interest that the parties should be 	anonymous?"</a:t>
            </a:r>
          </a:p>
          <a:p>
            <a:endParaRPr lang="en-GB" sz="3600" dirty="0"/>
          </a:p>
          <a:p>
            <a:pPr marL="0" indent="0">
              <a:buNone/>
            </a:pPr>
            <a:endParaRPr lang="en-GB" sz="3600" dirty="0"/>
          </a:p>
          <a:p>
            <a:endParaRPr lang="en-GB" dirty="0"/>
          </a:p>
          <a:p>
            <a:endParaRPr lang="en-GB" dirty="0"/>
          </a:p>
        </p:txBody>
      </p:sp>
      <p:sp>
        <p:nvSpPr>
          <p:cNvPr id="4" name="Slide Number Placeholder 3">
            <a:extLst>
              <a:ext uri="{FF2B5EF4-FFF2-40B4-BE49-F238E27FC236}">
                <a16:creationId xmlns:a16="http://schemas.microsoft.com/office/drawing/2014/main" id="{949849EC-01FE-4F58-9423-90002B226415}"/>
              </a:ext>
            </a:extLst>
          </p:cNvPr>
          <p:cNvSpPr>
            <a:spLocks noGrp="1"/>
          </p:cNvSpPr>
          <p:nvPr>
            <p:ph type="sldNum" sz="quarter" idx="12"/>
          </p:nvPr>
        </p:nvSpPr>
        <p:spPr/>
        <p:txBody>
          <a:bodyPr/>
          <a:lstStyle/>
          <a:p>
            <a:fld id="{09C56902-E139-4DDA-A351-DF953708C08A}" type="slidenum">
              <a:rPr lang="en-GB" smtClean="0"/>
              <a:t>6</a:t>
            </a:fld>
            <a:endParaRPr lang="en-GB" dirty="0"/>
          </a:p>
        </p:txBody>
      </p:sp>
    </p:spTree>
    <p:extLst>
      <p:ext uri="{BB962C8B-B14F-4D97-AF65-F5344CB8AC3E}">
        <p14:creationId xmlns:p14="http://schemas.microsoft.com/office/powerpoint/2010/main" val="2254079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E0B9-79E9-4FE3-983B-82D1A147530F}"/>
              </a:ext>
            </a:extLst>
          </p:cNvPr>
          <p:cNvSpPr>
            <a:spLocks noGrp="1"/>
          </p:cNvSpPr>
          <p:nvPr>
            <p:ph type="title"/>
          </p:nvPr>
        </p:nvSpPr>
        <p:spPr/>
        <p:txBody>
          <a:bodyPr/>
          <a:lstStyle/>
          <a:p>
            <a:r>
              <a:rPr lang="en-GB" dirty="0"/>
              <a:t>Events since the promulgation of these judgments </a:t>
            </a:r>
          </a:p>
        </p:txBody>
      </p:sp>
      <p:sp>
        <p:nvSpPr>
          <p:cNvPr id="3" name="Content Placeholder 2">
            <a:extLst>
              <a:ext uri="{FF2B5EF4-FFF2-40B4-BE49-F238E27FC236}">
                <a16:creationId xmlns:a16="http://schemas.microsoft.com/office/drawing/2014/main" id="{17646F6C-054C-4EE2-8B57-5F583E266B12}"/>
              </a:ext>
            </a:extLst>
          </p:cNvPr>
          <p:cNvSpPr>
            <a:spLocks noGrp="1"/>
          </p:cNvSpPr>
          <p:nvPr>
            <p:ph idx="1"/>
          </p:nvPr>
        </p:nvSpPr>
        <p:spPr/>
        <p:txBody>
          <a:bodyPr>
            <a:normAutofit/>
          </a:bodyPr>
          <a:lstStyle/>
          <a:p>
            <a:r>
              <a:rPr lang="en-GB" sz="2900" dirty="0"/>
              <a:t>Peel J and HHJ Hess (National Lead and Deputy Judges of the FRC) issued a Notice dated 13 May 2022 inviting any judge confronted with a transparency issue arising out of </a:t>
            </a:r>
            <a:r>
              <a:rPr lang="en-GB" sz="2900" b="1" dirty="0"/>
              <a:t>Xanthopoulos</a:t>
            </a:r>
            <a:r>
              <a:rPr lang="en-GB" sz="2900" dirty="0"/>
              <a:t>, to refer any such issue to Peel J for consideration. No referrals have been made.</a:t>
            </a:r>
          </a:p>
          <a:p>
            <a:endParaRPr lang="en-GB" sz="2900" dirty="0"/>
          </a:p>
          <a:p>
            <a:r>
              <a:rPr lang="en-GB" sz="2900" dirty="0"/>
              <a:t>The practice of confidentiality and anonymity has continued in the High Court, save where one of the well recognised exceptions applies.</a:t>
            </a:r>
          </a:p>
          <a:p>
            <a:pPr marL="457206" lvl="1" indent="0">
              <a:buNone/>
            </a:pPr>
            <a:endParaRPr lang="en-GB" dirty="0"/>
          </a:p>
        </p:txBody>
      </p:sp>
      <p:sp>
        <p:nvSpPr>
          <p:cNvPr id="4" name="Slide Number Placeholder 3">
            <a:extLst>
              <a:ext uri="{FF2B5EF4-FFF2-40B4-BE49-F238E27FC236}">
                <a16:creationId xmlns:a16="http://schemas.microsoft.com/office/drawing/2014/main" id="{81FCDDE1-0B78-4475-88E8-32231FF3856A}"/>
              </a:ext>
            </a:extLst>
          </p:cNvPr>
          <p:cNvSpPr>
            <a:spLocks noGrp="1"/>
          </p:cNvSpPr>
          <p:nvPr>
            <p:ph type="sldNum" sz="quarter" idx="12"/>
          </p:nvPr>
        </p:nvSpPr>
        <p:spPr/>
        <p:txBody>
          <a:bodyPr/>
          <a:lstStyle/>
          <a:p>
            <a:fld id="{09C56902-E139-4DDA-A351-DF953708C08A}" type="slidenum">
              <a:rPr lang="en-GB" smtClean="0"/>
              <a:t>7</a:t>
            </a:fld>
            <a:endParaRPr lang="en-GB" dirty="0"/>
          </a:p>
        </p:txBody>
      </p:sp>
    </p:spTree>
    <p:extLst>
      <p:ext uri="{BB962C8B-B14F-4D97-AF65-F5344CB8AC3E}">
        <p14:creationId xmlns:p14="http://schemas.microsoft.com/office/powerpoint/2010/main" val="424776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F8E25-9394-38AF-5C0E-A656D5B5AD40}"/>
              </a:ext>
            </a:extLst>
          </p:cNvPr>
          <p:cNvSpPr>
            <a:spLocks noGrp="1"/>
          </p:cNvSpPr>
          <p:nvPr>
            <p:ph type="title"/>
          </p:nvPr>
        </p:nvSpPr>
        <p:spPr/>
        <p:txBody>
          <a:bodyPr/>
          <a:lstStyle/>
          <a:p>
            <a:r>
              <a:rPr lang="en-GB" dirty="0"/>
              <a:t>Re S</a:t>
            </a:r>
          </a:p>
        </p:txBody>
      </p:sp>
      <p:sp>
        <p:nvSpPr>
          <p:cNvPr id="3" name="Content Placeholder 2">
            <a:extLst>
              <a:ext uri="{FF2B5EF4-FFF2-40B4-BE49-F238E27FC236}">
                <a16:creationId xmlns:a16="http://schemas.microsoft.com/office/drawing/2014/main" id="{A74C1DB0-2FE8-4887-4463-22E32B943067}"/>
              </a:ext>
            </a:extLst>
          </p:cNvPr>
          <p:cNvSpPr>
            <a:spLocks noGrp="1"/>
          </p:cNvSpPr>
          <p:nvPr>
            <p:ph idx="1"/>
          </p:nvPr>
        </p:nvSpPr>
        <p:spPr/>
        <p:txBody>
          <a:bodyPr/>
          <a:lstStyle/>
          <a:p>
            <a:r>
              <a:rPr lang="en-GB" dirty="0"/>
              <a:t>The “Intense Focus” on the balancing exercise as between Articles 8 and 10: </a:t>
            </a:r>
            <a:r>
              <a:rPr lang="en-GB" b="1" dirty="0"/>
              <a:t>Re S [2004] UKHL 47</a:t>
            </a:r>
          </a:p>
        </p:txBody>
      </p:sp>
      <p:sp>
        <p:nvSpPr>
          <p:cNvPr id="4" name="Slide Number Placeholder 3">
            <a:extLst>
              <a:ext uri="{FF2B5EF4-FFF2-40B4-BE49-F238E27FC236}">
                <a16:creationId xmlns:a16="http://schemas.microsoft.com/office/drawing/2014/main" id="{84057E11-A7C4-F883-3D5A-583245FD2048}"/>
              </a:ext>
            </a:extLst>
          </p:cNvPr>
          <p:cNvSpPr>
            <a:spLocks noGrp="1"/>
          </p:cNvSpPr>
          <p:nvPr>
            <p:ph type="sldNum" sz="quarter" idx="12"/>
          </p:nvPr>
        </p:nvSpPr>
        <p:spPr/>
        <p:txBody>
          <a:bodyPr/>
          <a:lstStyle/>
          <a:p>
            <a:fld id="{09C56902-E139-4DDA-A351-DF953708C08A}" type="slidenum">
              <a:rPr lang="en-GB" smtClean="0"/>
              <a:t>8</a:t>
            </a:fld>
            <a:endParaRPr lang="en-GB" dirty="0"/>
          </a:p>
        </p:txBody>
      </p:sp>
    </p:spTree>
    <p:extLst>
      <p:ext uri="{BB962C8B-B14F-4D97-AF65-F5344CB8AC3E}">
        <p14:creationId xmlns:p14="http://schemas.microsoft.com/office/powerpoint/2010/main" val="210244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B4D98-D284-4066-9D6B-D87A4BA6776F}"/>
              </a:ext>
            </a:extLst>
          </p:cNvPr>
          <p:cNvSpPr>
            <a:spLocks noGrp="1"/>
          </p:cNvSpPr>
          <p:nvPr>
            <p:ph type="title"/>
          </p:nvPr>
        </p:nvSpPr>
        <p:spPr/>
        <p:txBody>
          <a:bodyPr/>
          <a:lstStyle/>
          <a:p>
            <a:r>
              <a:rPr lang="en-GB" dirty="0"/>
              <a:t>The Farquhar Group Report April 2023 (1)</a:t>
            </a:r>
          </a:p>
        </p:txBody>
      </p:sp>
      <p:sp>
        <p:nvSpPr>
          <p:cNvPr id="3" name="Content Placeholder 2">
            <a:extLst>
              <a:ext uri="{FF2B5EF4-FFF2-40B4-BE49-F238E27FC236}">
                <a16:creationId xmlns:a16="http://schemas.microsoft.com/office/drawing/2014/main" id="{6BDC8076-723B-406C-9AE3-5AE29198B716}"/>
              </a:ext>
            </a:extLst>
          </p:cNvPr>
          <p:cNvSpPr>
            <a:spLocks noGrp="1"/>
          </p:cNvSpPr>
          <p:nvPr>
            <p:ph idx="1"/>
          </p:nvPr>
        </p:nvSpPr>
        <p:spPr/>
        <p:txBody>
          <a:bodyPr>
            <a:normAutofit fontScale="92500"/>
          </a:bodyPr>
          <a:lstStyle/>
          <a:p>
            <a:r>
              <a:rPr lang="en-GB" sz="3300" dirty="0"/>
              <a:t>In January 2022 the Group was commissioned to consider transparency in FR proceedings within the overall Transparency Implementation Group </a:t>
            </a:r>
          </a:p>
          <a:p>
            <a:pPr marL="0" indent="0">
              <a:buNone/>
            </a:pPr>
            <a:endParaRPr lang="en-GB" sz="3300" dirty="0"/>
          </a:p>
          <a:p>
            <a:r>
              <a:rPr lang="en-GB" sz="3300" dirty="0"/>
              <a:t>In children’s cases, a pilot has scheme has been running since January 2023 in Cardiff, Leeds and Carlisle. It is being expanded in January 2024. The essence is to permit the media/legal bloggers to publish an account of what takes place in court provided that anonymity and confidentiality are preserved</a:t>
            </a:r>
          </a:p>
        </p:txBody>
      </p:sp>
      <p:sp>
        <p:nvSpPr>
          <p:cNvPr id="4" name="Slide Number Placeholder 3">
            <a:extLst>
              <a:ext uri="{FF2B5EF4-FFF2-40B4-BE49-F238E27FC236}">
                <a16:creationId xmlns:a16="http://schemas.microsoft.com/office/drawing/2014/main" id="{3EF4219F-DA52-44A3-8E03-856CBD7D729B}"/>
              </a:ext>
            </a:extLst>
          </p:cNvPr>
          <p:cNvSpPr>
            <a:spLocks noGrp="1"/>
          </p:cNvSpPr>
          <p:nvPr>
            <p:ph type="sldNum" sz="quarter" idx="12"/>
          </p:nvPr>
        </p:nvSpPr>
        <p:spPr/>
        <p:txBody>
          <a:bodyPr/>
          <a:lstStyle/>
          <a:p>
            <a:fld id="{09C56902-E139-4DDA-A351-DF953708C08A}" type="slidenum">
              <a:rPr lang="en-GB" smtClean="0"/>
              <a:t>9</a:t>
            </a:fld>
            <a:endParaRPr lang="en-GB" dirty="0"/>
          </a:p>
        </p:txBody>
      </p:sp>
    </p:spTree>
    <p:extLst>
      <p:ext uri="{BB962C8B-B14F-4D97-AF65-F5344CB8AC3E}">
        <p14:creationId xmlns:p14="http://schemas.microsoft.com/office/powerpoint/2010/main" val="2505597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1689</Words>
  <Application>Microsoft Office PowerPoint</Application>
  <PresentationFormat>Widescreen</PresentationFormat>
  <Paragraphs>117</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REPORTING PILOT FINANCIAL REMEDIES  December 2023  Peel J</vt:lpstr>
      <vt:lpstr>The long-established practice</vt:lpstr>
      <vt:lpstr>Media/legal bloggers attendance</vt:lpstr>
      <vt:lpstr>Exceptions to the usual rule of non-reporting</vt:lpstr>
      <vt:lpstr>The Mostyn J thesis (1)</vt:lpstr>
      <vt:lpstr>The Mostyn J thesis (2)</vt:lpstr>
      <vt:lpstr>Events since the promulgation of these judgments </vt:lpstr>
      <vt:lpstr>Re S</vt:lpstr>
      <vt:lpstr>The Farquhar Group Report April 2023 (1)</vt:lpstr>
      <vt:lpstr>The Farquhar Group Report April 2023 (2)</vt:lpstr>
      <vt:lpstr>The Farquhar Group Report April 2023 (3)</vt:lpstr>
      <vt:lpstr>The Farquhar Group Report April 2023 (4)</vt:lpstr>
      <vt:lpstr>The Farquhar Group Report April 2023 (5)</vt:lpstr>
      <vt:lpstr>The way forward (1)</vt:lpstr>
      <vt:lpstr>The way forward (2)</vt:lpstr>
      <vt:lpstr>The way forward (3)</vt:lpstr>
      <vt:lpstr>The way forward (4)</vt:lpstr>
      <vt:lpstr>Annex I of the President’s Guidance contains practical points </vt:lpstr>
      <vt:lpstr>Other matters</vt:lpstr>
      <vt:lpstr>       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Remedy Update</dc:title>
  <dc:creator>Peel, Mr Justice</dc:creator>
  <cp:lastModifiedBy>Peel, Mr Justice</cp:lastModifiedBy>
  <cp:revision>9</cp:revision>
  <dcterms:created xsi:type="dcterms:W3CDTF">2020-12-23T15:35:38Z</dcterms:created>
  <dcterms:modified xsi:type="dcterms:W3CDTF">2023-12-14T14:31:05Z</dcterms:modified>
</cp:coreProperties>
</file>