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4"/>
  </p:notesMasterIdLst>
  <p:handoutMasterIdLst>
    <p:handoutMasterId r:id="rId15"/>
  </p:handoutMasterIdLst>
  <p:sldIdLst>
    <p:sldId id="256" r:id="rId5"/>
    <p:sldId id="258" r:id="rId6"/>
    <p:sldId id="272" r:id="rId7"/>
    <p:sldId id="274" r:id="rId8"/>
    <p:sldId id="275" r:id="rId9"/>
    <p:sldId id="276" r:id="rId10"/>
    <p:sldId id="273" r:id="rId11"/>
    <p:sldId id="277" r:id="rId12"/>
    <p:sldId id="27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0704" autoAdjust="0"/>
  </p:normalViewPr>
  <p:slideViewPr>
    <p:cSldViewPr snapToGrid="0">
      <p:cViewPr>
        <p:scale>
          <a:sx n="87" d="100"/>
          <a:sy n="87" d="100"/>
        </p:scale>
        <p:origin x="389" y="6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7F456E-01A6-4013-ACA5-F5492591A2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84983A3-9B9B-4D61-97C9-B9E239A315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56F32FC-4BD9-442A-A8C6-51598C909FE3}" type="datetimeFigureOut">
              <a:rPr lang="en-US" smtClean="0"/>
              <a:t>5/28/2024</a:t>
            </a:fld>
            <a:endParaRPr lang="en-US" dirty="0"/>
          </a:p>
        </p:txBody>
      </p:sp>
      <p:sp>
        <p:nvSpPr>
          <p:cNvPr id="4" name="Footer Placeholder 3">
            <a:extLst>
              <a:ext uri="{FF2B5EF4-FFF2-40B4-BE49-F238E27FC236}">
                <a16:creationId xmlns:a16="http://schemas.microsoft.com/office/drawing/2014/main" id="{5EEABE74-7A97-4D17-8390-42ADD25C33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2C1DBD-1052-425E-BF3C-983304BED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EEFA9E-C190-4F5C-8394-BD5F1CD55C02}" type="slidenum">
              <a:rPr lang="en-US" smtClean="0"/>
              <a:t>‹#›</a:t>
            </a:fld>
            <a:endParaRPr lang="en-US" dirty="0"/>
          </a:p>
        </p:txBody>
      </p:sp>
    </p:spTree>
    <p:extLst>
      <p:ext uri="{BB962C8B-B14F-4D97-AF65-F5344CB8AC3E}">
        <p14:creationId xmlns:p14="http://schemas.microsoft.com/office/powerpoint/2010/main" val="232480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371FA-A98D-41E8-93F4-09945841298A}" type="datetimeFigureOut">
              <a:rPr lang="en-US" smtClean="0"/>
              <a:t>5/28/2024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89C57-55D7-40A4-A101-E74FAC7A092B}" type="slidenum">
              <a:rPr lang="en-US" smtClean="0"/>
              <a:t>‹#›</a:t>
            </a:fld>
            <a:endParaRPr lang="en-US" dirty="0"/>
          </a:p>
        </p:txBody>
      </p:sp>
    </p:spTree>
    <p:extLst>
      <p:ext uri="{BB962C8B-B14F-4D97-AF65-F5344CB8AC3E}">
        <p14:creationId xmlns:p14="http://schemas.microsoft.com/office/powerpoint/2010/main" val="2839902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416040" y="4434840"/>
            <a:ext cx="4941771" cy="1122202"/>
          </a:xfrm>
        </p:spPr>
        <p:txBody>
          <a:bodyPr anchor="b">
            <a:noAutofit/>
          </a:bodyPr>
          <a:lstStyle>
            <a:lvl1pPr algn="l">
              <a:defRPr sz="3600" spc="150" baseline="0"/>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416041" y="5586890"/>
            <a:ext cx="4941770" cy="396660"/>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Graphic 7">
            <a:extLst>
              <a:ext uri="{FF2B5EF4-FFF2-40B4-BE49-F238E27FC236}">
                <a16:creationId xmlns:a16="http://schemas.microsoft.com/office/drawing/2014/main" id="{A04F1E16-9A84-4D0E-9706-79C396AF6AE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9358" t="23650" b="-1"/>
          <a:stretch/>
        </p:blipFill>
        <p:spPr>
          <a:xfrm>
            <a:off x="0" y="0"/>
            <a:ext cx="9488312" cy="5054323"/>
          </a:xfrm>
          <a:prstGeom prst="rect">
            <a:avLst/>
          </a:prstGeom>
        </p:spPr>
      </p:pic>
    </p:spTree>
    <p:extLst>
      <p:ext uri="{BB962C8B-B14F-4D97-AF65-F5344CB8AC3E}">
        <p14:creationId xmlns:p14="http://schemas.microsoft.com/office/powerpoint/2010/main" val="177682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rt Ar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786F69D-D4FA-4075-A7EC-8D31A184F630}"/>
              </a:ext>
              <a:ext uri="{C183D7F6-B498-43B3-948B-1728B52AA6E4}">
                <adec:decorative xmlns:adec="http://schemas.microsoft.com/office/drawing/2017/decorative" val="1"/>
              </a:ext>
            </a:extLst>
          </p:cNvPr>
          <p:cNvGrpSpPr/>
          <p:nvPr userDrawn="1"/>
        </p:nvGrpSpPr>
        <p:grpSpPr>
          <a:xfrm>
            <a:off x="0" y="0"/>
            <a:ext cx="2590800" cy="1027906"/>
            <a:chOff x="0" y="0"/>
            <a:chExt cx="2590800" cy="1027906"/>
          </a:xfrm>
        </p:grpSpPr>
        <p:cxnSp>
          <p:nvCxnSpPr>
            <p:cNvPr id="10" name="Straight Connector 9">
              <a:extLst>
                <a:ext uri="{FF2B5EF4-FFF2-40B4-BE49-F238E27FC236}">
                  <a16:creationId xmlns:a16="http://schemas.microsoft.com/office/drawing/2014/main" id="{66988B2D-0240-4256-8268-4B9FF1E72363}"/>
                </a:ext>
              </a:extLst>
            </p:cNvPr>
            <p:cNvCxnSpPr>
              <a:cxnSpLocks/>
            </p:cNvCxnSpPr>
            <p:nvPr userDrawn="1"/>
          </p:nvCxnSpPr>
          <p:spPr>
            <a:xfrm flipV="1">
              <a:off x="0" y="0"/>
              <a:ext cx="25908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8EEAAE1-3D04-41C3-B2D2-B3BEF34C3B27}"/>
                </a:ext>
              </a:extLst>
            </p:cNvPr>
            <p:cNvCxnSpPr>
              <a:cxnSpLocks/>
            </p:cNvCxnSpPr>
            <p:nvPr userDrawn="1"/>
          </p:nvCxnSpPr>
          <p:spPr>
            <a:xfrm flipH="1">
              <a:off x="0" y="0"/>
              <a:ext cx="704850" cy="10279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7" name="SmartArt Placeholder 6">
            <a:extLst>
              <a:ext uri="{FF2B5EF4-FFF2-40B4-BE49-F238E27FC236}">
                <a16:creationId xmlns:a16="http://schemas.microsoft.com/office/drawing/2014/main" id="{156CA116-0F6E-4EE9-B34F-03BA07161A7A}"/>
              </a:ext>
            </a:extLst>
          </p:cNvPr>
          <p:cNvSpPr>
            <a:spLocks noGrp="1"/>
          </p:cNvSpPr>
          <p:nvPr>
            <p:ph type="dgm" sz="quarter" idx="15"/>
          </p:nvPr>
        </p:nvSpPr>
        <p:spPr>
          <a:xfrm>
            <a:off x="838200" y="2111375"/>
            <a:ext cx="10515600" cy="3744913"/>
          </a:xfrm>
        </p:spPr>
        <p:txBody>
          <a:bodyPr/>
          <a:lstStyle/>
          <a:p>
            <a:r>
              <a:rPr lang="en-US"/>
              <a:t>Click icon to add SmartArt graphic</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68311559"/>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9D2AF524-D4B4-4A3A-9CE4-EDAFE1D5A37B}"/>
              </a:ext>
              <a:ext uri="{C183D7F6-B498-43B3-948B-1728B52AA6E4}">
                <adec:decorative xmlns:adec="http://schemas.microsoft.com/office/drawing/2017/decorative" val="1"/>
              </a:ext>
            </a:extLst>
          </p:cNvPr>
          <p:cNvSpPr/>
          <p:nvPr/>
        </p:nvSpPr>
        <p:spPr>
          <a:xfrm>
            <a:off x="2113884" y="0"/>
            <a:ext cx="10078116" cy="6858000"/>
          </a:xfrm>
          <a:custGeom>
            <a:avLst/>
            <a:gdLst>
              <a:gd name="connsiteX0" fmla="*/ 3793236 w 10078116"/>
              <a:gd name="connsiteY0" fmla="*/ 6858000 h 6858000"/>
              <a:gd name="connsiteX1" fmla="*/ 0 w 10078116"/>
              <a:gd name="connsiteY1" fmla="*/ 0 h 6858000"/>
              <a:gd name="connsiteX2" fmla="*/ 10078116 w 10078116"/>
              <a:gd name="connsiteY2" fmla="*/ 0 h 6858000"/>
              <a:gd name="connsiteX3" fmla="*/ 10078116 w 1007811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078116" h="6858000">
                <a:moveTo>
                  <a:pt x="3793236" y="6858000"/>
                </a:moveTo>
                <a:lnTo>
                  <a:pt x="0" y="0"/>
                </a:lnTo>
                <a:lnTo>
                  <a:pt x="10078116" y="0"/>
                </a:lnTo>
                <a:lnTo>
                  <a:pt x="10078116" y="6858000"/>
                </a:ln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E3987A5-99A6-4B33-BAAF-53159635382E}"/>
              </a:ext>
            </a:extLst>
          </p:cNvPr>
          <p:cNvSpPr>
            <a:spLocks noGrp="1"/>
          </p:cNvSpPr>
          <p:nvPr>
            <p:ph type="title" hasCustomPrompt="1"/>
          </p:nvPr>
        </p:nvSpPr>
        <p:spPr>
          <a:xfrm>
            <a:off x="838200" y="5509419"/>
            <a:ext cx="4082142" cy="585788"/>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TITLE</a:t>
            </a:r>
          </a:p>
        </p:txBody>
      </p:sp>
      <p:sp>
        <p:nvSpPr>
          <p:cNvPr id="16" name="Text Placeholder 15">
            <a:extLst>
              <a:ext uri="{FF2B5EF4-FFF2-40B4-BE49-F238E27FC236}">
                <a16:creationId xmlns:a16="http://schemas.microsoft.com/office/drawing/2014/main" id="{3BABF6CA-407C-4BF0-8234-1321A676E756}"/>
              </a:ext>
            </a:extLst>
          </p:cNvPr>
          <p:cNvSpPr>
            <a:spLocks noGrp="1"/>
          </p:cNvSpPr>
          <p:nvPr>
            <p:ph type="body" sz="quarter" idx="13"/>
          </p:nvPr>
        </p:nvSpPr>
        <p:spPr>
          <a:xfrm>
            <a:off x="166074" y="1507772"/>
            <a:ext cx="2141764" cy="514350"/>
          </a:xfrm>
        </p:spPr>
        <p:txBody>
          <a:bodyPr anchor="ctr">
            <a:normAutofit/>
          </a:bodyPr>
          <a:lstStyle>
            <a:lvl1pPr marL="0" indent="0" algn="r">
              <a:buNone/>
              <a:defRPr sz="2000"/>
            </a:lvl1pPr>
          </a:lstStyle>
          <a:p>
            <a:pPr lvl="0"/>
            <a:r>
              <a:rPr lang="en-US"/>
              <a:t>Click to edit Master text styles</a:t>
            </a:r>
          </a:p>
        </p:txBody>
      </p:sp>
      <p:sp>
        <p:nvSpPr>
          <p:cNvPr id="17" name="Text Placeholder 15">
            <a:extLst>
              <a:ext uri="{FF2B5EF4-FFF2-40B4-BE49-F238E27FC236}">
                <a16:creationId xmlns:a16="http://schemas.microsoft.com/office/drawing/2014/main" id="{76D8129B-5B68-421C-968C-3663C86EFC7C}"/>
              </a:ext>
            </a:extLst>
          </p:cNvPr>
          <p:cNvSpPr>
            <a:spLocks noGrp="1"/>
          </p:cNvSpPr>
          <p:nvPr>
            <p:ph type="body" sz="quarter" idx="14"/>
          </p:nvPr>
        </p:nvSpPr>
        <p:spPr>
          <a:xfrm>
            <a:off x="732131" y="2584097"/>
            <a:ext cx="2141764" cy="514350"/>
          </a:xfrm>
        </p:spPr>
        <p:txBody>
          <a:bodyPr anchor="ctr">
            <a:normAutofit/>
          </a:bodyPr>
          <a:lstStyle>
            <a:lvl1pPr marL="0" indent="0" algn="r">
              <a:buNone/>
              <a:defRPr sz="2000"/>
            </a:lvl1pPr>
          </a:lstStyle>
          <a:p>
            <a:pPr lvl="0"/>
            <a:r>
              <a:rPr lang="en-US"/>
              <a:t>Click to edit Master text styles</a:t>
            </a:r>
          </a:p>
        </p:txBody>
      </p:sp>
      <p:sp>
        <p:nvSpPr>
          <p:cNvPr id="18" name="Text Placeholder 15">
            <a:extLst>
              <a:ext uri="{FF2B5EF4-FFF2-40B4-BE49-F238E27FC236}">
                <a16:creationId xmlns:a16="http://schemas.microsoft.com/office/drawing/2014/main" id="{6C741DCA-8EBD-44F5-9D38-E938A628ADCD}"/>
              </a:ext>
            </a:extLst>
          </p:cNvPr>
          <p:cNvSpPr>
            <a:spLocks noGrp="1"/>
          </p:cNvSpPr>
          <p:nvPr>
            <p:ph type="body" sz="quarter" idx="15"/>
          </p:nvPr>
        </p:nvSpPr>
        <p:spPr>
          <a:xfrm>
            <a:off x="1338556" y="3660422"/>
            <a:ext cx="2141764" cy="514350"/>
          </a:xfrm>
        </p:spPr>
        <p:txBody>
          <a:bodyPr anchor="ctr">
            <a:normAutofit/>
          </a:bodyPr>
          <a:lstStyle>
            <a:lvl1pPr marL="0" indent="0" algn="r">
              <a:buNone/>
              <a:defRPr sz="2000"/>
            </a:lvl1pPr>
          </a:lstStyle>
          <a:p>
            <a:pPr lvl="0"/>
            <a:r>
              <a:rPr lang="en-US"/>
              <a:t>Click to edit Master text styles</a:t>
            </a:r>
          </a:p>
        </p:txBody>
      </p:sp>
      <p:sp>
        <p:nvSpPr>
          <p:cNvPr id="19" name="Text Placeholder 15">
            <a:extLst>
              <a:ext uri="{FF2B5EF4-FFF2-40B4-BE49-F238E27FC236}">
                <a16:creationId xmlns:a16="http://schemas.microsoft.com/office/drawing/2014/main" id="{5C43C6B1-A1BD-4A90-8B4B-F361C1BEDD26}"/>
              </a:ext>
            </a:extLst>
          </p:cNvPr>
          <p:cNvSpPr>
            <a:spLocks noGrp="1"/>
          </p:cNvSpPr>
          <p:nvPr>
            <p:ph type="body" sz="quarter" idx="16"/>
          </p:nvPr>
        </p:nvSpPr>
        <p:spPr>
          <a:xfrm>
            <a:off x="1922756" y="4736748"/>
            <a:ext cx="2141764" cy="514350"/>
          </a:xfrm>
        </p:spPr>
        <p:txBody>
          <a:bodyPr anchor="ctr">
            <a:normAutofit/>
          </a:bodyPr>
          <a:lstStyle>
            <a:lvl1pPr marL="0" indent="0" algn="r">
              <a:buNone/>
              <a:defRPr sz="2000"/>
            </a:lvl1pPr>
          </a:lstStyle>
          <a:p>
            <a:pPr lvl="0"/>
            <a:r>
              <a:rPr lang="en-US"/>
              <a:t>Click to edit Master text styles</a:t>
            </a:r>
          </a:p>
        </p:txBody>
      </p:sp>
      <p:sp>
        <p:nvSpPr>
          <p:cNvPr id="34" name="Text Placeholder 15">
            <a:extLst>
              <a:ext uri="{FF2B5EF4-FFF2-40B4-BE49-F238E27FC236}">
                <a16:creationId xmlns:a16="http://schemas.microsoft.com/office/drawing/2014/main" id="{0C66E1BD-33F0-4B94-BF94-CD4698F85C3D}"/>
              </a:ext>
            </a:extLst>
          </p:cNvPr>
          <p:cNvSpPr>
            <a:spLocks noGrp="1"/>
          </p:cNvSpPr>
          <p:nvPr>
            <p:ph type="body" sz="quarter" idx="17" hasCustomPrompt="1"/>
          </p:nvPr>
        </p:nvSpPr>
        <p:spPr>
          <a:xfrm>
            <a:off x="4401536" y="1613528"/>
            <a:ext cx="5102680" cy="1010842"/>
          </a:xfrm>
        </p:spPr>
        <p:txBody>
          <a:bodyPr anchor="t">
            <a:normAutofit/>
          </a:bodyPr>
          <a:lstStyle>
            <a:lvl1pPr marL="0" indent="0" algn="l">
              <a:lnSpc>
                <a:spcPct val="100000"/>
              </a:lnSpc>
              <a:buNone/>
              <a:defRPr sz="1400" spc="50" baseline="0"/>
            </a:lvl1pPr>
          </a:lstStyle>
          <a:p>
            <a:pPr lvl="0"/>
            <a:r>
              <a:rPr lang="en-US" dirty="0"/>
              <a:t>Click to edit master text style</a:t>
            </a:r>
          </a:p>
        </p:txBody>
      </p:sp>
      <p:sp>
        <p:nvSpPr>
          <p:cNvPr id="35" name="Text Placeholder 15">
            <a:extLst>
              <a:ext uri="{FF2B5EF4-FFF2-40B4-BE49-F238E27FC236}">
                <a16:creationId xmlns:a16="http://schemas.microsoft.com/office/drawing/2014/main" id="{2D4661B1-6559-407A-9AEC-A46A0570AE8F}"/>
              </a:ext>
            </a:extLst>
          </p:cNvPr>
          <p:cNvSpPr>
            <a:spLocks noGrp="1"/>
          </p:cNvSpPr>
          <p:nvPr>
            <p:ph type="body" sz="quarter" idx="18" hasCustomPrompt="1"/>
          </p:nvPr>
        </p:nvSpPr>
        <p:spPr>
          <a:xfrm>
            <a:off x="4986029" y="268256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6" name="Text Placeholder 15">
            <a:extLst>
              <a:ext uri="{FF2B5EF4-FFF2-40B4-BE49-F238E27FC236}">
                <a16:creationId xmlns:a16="http://schemas.microsoft.com/office/drawing/2014/main" id="{DCC983F7-6A25-42C0-811C-EA32138C5B80}"/>
              </a:ext>
            </a:extLst>
          </p:cNvPr>
          <p:cNvSpPr>
            <a:spLocks noGrp="1"/>
          </p:cNvSpPr>
          <p:nvPr>
            <p:ph type="body" sz="quarter" idx="19" hasCustomPrompt="1"/>
          </p:nvPr>
        </p:nvSpPr>
        <p:spPr>
          <a:xfrm>
            <a:off x="5576938" y="375539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7" name="Text Placeholder 15">
            <a:extLst>
              <a:ext uri="{FF2B5EF4-FFF2-40B4-BE49-F238E27FC236}">
                <a16:creationId xmlns:a16="http://schemas.microsoft.com/office/drawing/2014/main" id="{E83DA0EB-27DD-416A-8DA5-4AFDC8587E5C}"/>
              </a:ext>
            </a:extLst>
          </p:cNvPr>
          <p:cNvSpPr>
            <a:spLocks noGrp="1"/>
          </p:cNvSpPr>
          <p:nvPr>
            <p:ph type="body" sz="quarter" idx="20" hasCustomPrompt="1"/>
          </p:nvPr>
        </p:nvSpPr>
        <p:spPr>
          <a:xfrm>
            <a:off x="6175280" y="4824430"/>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5" name="Date Placeholder 4">
            <a:extLst>
              <a:ext uri="{FF2B5EF4-FFF2-40B4-BE49-F238E27FC236}">
                <a16:creationId xmlns:a16="http://schemas.microsoft.com/office/drawing/2014/main" id="{874DC36F-5D3E-439D-80B5-32633FC34434}"/>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6" name="Footer Placeholder 5">
            <a:extLst>
              <a:ext uri="{FF2B5EF4-FFF2-40B4-BE49-F238E27FC236}">
                <a16:creationId xmlns:a16="http://schemas.microsoft.com/office/drawing/2014/main" id="{6C710A8A-CEC9-4787-A745-C28DD965F7DD}"/>
              </a:ext>
            </a:extLst>
          </p:cNvPr>
          <p:cNvSpPr>
            <a:spLocks noGrp="1"/>
          </p:cNvSpPr>
          <p:nvPr>
            <p:ph type="ftr" sz="quarter" idx="11"/>
          </p:nvPr>
        </p:nvSpPr>
        <p:spPr>
          <a:xfrm>
            <a:off x="6749143" y="6356350"/>
            <a:ext cx="3775981" cy="365125"/>
          </a:xfrm>
        </p:spPr>
        <p:txBody>
          <a:bodyPr/>
          <a:lstStyle>
            <a:lvl1pPr>
              <a:defRPr sz="900"/>
            </a:lvl1pPr>
          </a:lstStyle>
          <a:p>
            <a:r>
              <a:rPr lang="en-US" dirty="0"/>
              <a:t>PRESENTATION TITLE</a:t>
            </a:r>
          </a:p>
        </p:txBody>
      </p:sp>
      <p:sp>
        <p:nvSpPr>
          <p:cNvPr id="7" name="Slide Number Placeholder 6">
            <a:extLst>
              <a:ext uri="{FF2B5EF4-FFF2-40B4-BE49-F238E27FC236}">
                <a16:creationId xmlns:a16="http://schemas.microsoft.com/office/drawing/2014/main" id="{4162BD04-8F01-472A-9456-4702A2218BB5}"/>
              </a:ext>
            </a:extLst>
          </p:cNvPr>
          <p:cNvSpPr>
            <a:spLocks noGrp="1"/>
          </p:cNvSpPr>
          <p:nvPr>
            <p:ph type="sldNum" sz="quarter" idx="12"/>
          </p:nvPr>
        </p:nvSpPr>
        <p:spPr>
          <a:xfrm>
            <a:off x="10810874" y="6356350"/>
            <a:ext cx="542925" cy="365125"/>
          </a:xfrm>
        </p:spPr>
        <p:txBody>
          <a:bodyPr/>
          <a:lstStyle>
            <a:lvl1pPr>
              <a:defRPr sz="900"/>
            </a:lvl1pPr>
          </a:lstStyle>
          <a:p>
            <a:fld id="{A49DFD55-3C28-40EF-9E31-A92D2E4017FF}" type="slidenum">
              <a:rPr lang="en-US" smtClean="0"/>
              <a:pPr/>
              <a:t>‹#›</a:t>
            </a:fld>
            <a:endParaRPr lang="en-US" dirty="0"/>
          </a:p>
        </p:txBody>
      </p:sp>
      <p:cxnSp>
        <p:nvCxnSpPr>
          <p:cNvPr id="3" name="Straight Connector 2">
            <a:extLst>
              <a:ext uri="{FF2B5EF4-FFF2-40B4-BE49-F238E27FC236}">
                <a16:creationId xmlns:a16="http://schemas.microsoft.com/office/drawing/2014/main" id="{D3795F91-C721-4363-956D-756673AE7957}"/>
              </a:ext>
              <a:ext uri="{C183D7F6-B498-43B3-948B-1728B52AA6E4}">
                <adec:decorative xmlns:adec="http://schemas.microsoft.com/office/drawing/2017/decorative" val="1"/>
              </a:ext>
            </a:extLst>
          </p:cNvPr>
          <p:cNvCxnSpPr>
            <a:cxnSpLocks/>
          </p:cNvCxnSpPr>
          <p:nvPr userDrawn="1"/>
        </p:nvCxnSpPr>
        <p:spPr>
          <a:xfrm>
            <a:off x="4353515" y="502393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4" name="Straight Connector 3">
            <a:extLst>
              <a:ext uri="{FF2B5EF4-FFF2-40B4-BE49-F238E27FC236}">
                <a16:creationId xmlns:a16="http://schemas.microsoft.com/office/drawing/2014/main" id="{8AC14461-E27D-413D-B31A-47B74646AF25}"/>
              </a:ext>
              <a:ext uri="{C183D7F6-B498-43B3-948B-1728B52AA6E4}">
                <adec:decorative xmlns:adec="http://schemas.microsoft.com/office/drawing/2017/decorative" val="1"/>
              </a:ext>
            </a:extLst>
          </p:cNvPr>
          <p:cNvCxnSpPr>
            <a:cxnSpLocks/>
          </p:cNvCxnSpPr>
          <p:nvPr userDrawn="1"/>
        </p:nvCxnSpPr>
        <p:spPr>
          <a:xfrm>
            <a:off x="3759917" y="3948451"/>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8" name="Straight Connector 7">
            <a:extLst>
              <a:ext uri="{FF2B5EF4-FFF2-40B4-BE49-F238E27FC236}">
                <a16:creationId xmlns:a16="http://schemas.microsoft.com/office/drawing/2014/main" id="{4D6AEA4C-7710-4829-BA87-8DD77F15932C}"/>
              </a:ext>
              <a:ext uri="{C183D7F6-B498-43B3-948B-1728B52AA6E4}">
                <adec:decorative xmlns:adec="http://schemas.microsoft.com/office/drawing/2017/decorative" val="1"/>
              </a:ext>
            </a:extLst>
          </p:cNvPr>
          <p:cNvCxnSpPr>
            <a:cxnSpLocks/>
          </p:cNvCxnSpPr>
          <p:nvPr userDrawn="1"/>
        </p:nvCxnSpPr>
        <p:spPr>
          <a:xfrm>
            <a:off x="3173453" y="2872686"/>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9" name="Straight Connector 8">
            <a:extLst>
              <a:ext uri="{FF2B5EF4-FFF2-40B4-BE49-F238E27FC236}">
                <a16:creationId xmlns:a16="http://schemas.microsoft.com/office/drawing/2014/main" id="{E9BD473E-6203-491C-87AC-54AC0AB23333}"/>
              </a:ext>
              <a:ext uri="{C183D7F6-B498-43B3-948B-1728B52AA6E4}">
                <adec:decorative xmlns:adec="http://schemas.microsoft.com/office/drawing/2017/decorative" val="1"/>
              </a:ext>
            </a:extLst>
          </p:cNvPr>
          <p:cNvCxnSpPr>
            <a:cxnSpLocks/>
          </p:cNvCxnSpPr>
          <p:nvPr userDrawn="1"/>
        </p:nvCxnSpPr>
        <p:spPr>
          <a:xfrm>
            <a:off x="2586263" y="179608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165259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Two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2933700" y="892177"/>
            <a:ext cx="8421688" cy="1325563"/>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2933700" y="2776936"/>
            <a:ext cx="3924300"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2933700" y="3834606"/>
            <a:ext cx="3924300"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7410173" y="2776936"/>
            <a:ext cx="3943627"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7410173" y="3834606"/>
            <a:ext cx="3943627"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pic>
        <p:nvPicPr>
          <p:cNvPr id="11" name="Graphic 10">
            <a:extLst>
              <a:ext uri="{FF2B5EF4-FFF2-40B4-BE49-F238E27FC236}">
                <a16:creationId xmlns:a16="http://schemas.microsoft.com/office/drawing/2014/main" id="{EE24E1DB-1F20-4C28-8069-D9219D1F8BBD}"/>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39434" t="20278" b="22673"/>
          <a:stretch/>
        </p:blipFill>
        <p:spPr>
          <a:xfrm>
            <a:off x="25785" y="0"/>
            <a:ext cx="4368030" cy="3912394"/>
          </a:xfrm>
          <a:prstGeom prst="rect">
            <a:avLst/>
          </a:prstGeom>
        </p:spPr>
      </p:pic>
    </p:spTree>
    <p:extLst>
      <p:ext uri="{BB962C8B-B14F-4D97-AF65-F5344CB8AC3E}">
        <p14:creationId xmlns:p14="http://schemas.microsoft.com/office/powerpoint/2010/main" val="2432451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43104"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1243104"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4647665" y="2776936"/>
            <a:ext cx="2896671"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4647665" y="3834606"/>
            <a:ext cx="2896671"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
            <a:extLst>
              <a:ext uri="{FF2B5EF4-FFF2-40B4-BE49-F238E27FC236}">
                <a16:creationId xmlns:a16="http://schemas.microsoft.com/office/drawing/2014/main" id="{1F60A771-8BBC-4565-AB09-402DA7CB2780}"/>
              </a:ext>
            </a:extLst>
          </p:cNvPr>
          <p:cNvSpPr>
            <a:spLocks noGrp="1"/>
          </p:cNvSpPr>
          <p:nvPr>
            <p:ph type="body" idx="13" hasCustomPrompt="1"/>
          </p:nvPr>
        </p:nvSpPr>
        <p:spPr>
          <a:xfrm>
            <a:off x="8066421"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22" name="Content Placeholder 3">
            <a:extLst>
              <a:ext uri="{FF2B5EF4-FFF2-40B4-BE49-F238E27FC236}">
                <a16:creationId xmlns:a16="http://schemas.microsoft.com/office/drawing/2014/main" id="{C464A9BD-B815-4632-8F54-6EB70E48BAFF}"/>
              </a:ext>
            </a:extLst>
          </p:cNvPr>
          <p:cNvSpPr>
            <a:spLocks noGrp="1"/>
          </p:cNvSpPr>
          <p:nvPr>
            <p:ph sz="half" idx="14"/>
          </p:nvPr>
        </p:nvSpPr>
        <p:spPr>
          <a:xfrm>
            <a:off x="8066421"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10" name="Group 9">
            <a:extLst>
              <a:ext uri="{FF2B5EF4-FFF2-40B4-BE49-F238E27FC236}">
                <a16:creationId xmlns:a16="http://schemas.microsoft.com/office/drawing/2014/main" id="{B2368EF4-1233-48C7-8DB5-75844BFCD594}"/>
              </a:ext>
              <a:ext uri="{C183D7F6-B498-43B3-948B-1728B52AA6E4}">
                <adec:decorative xmlns:adec="http://schemas.microsoft.com/office/drawing/2017/decorative" val="1"/>
              </a:ext>
            </a:extLst>
          </p:cNvPr>
          <p:cNvGrpSpPr/>
          <p:nvPr userDrawn="1"/>
        </p:nvGrpSpPr>
        <p:grpSpPr>
          <a:xfrm>
            <a:off x="0" y="0"/>
            <a:ext cx="2238376" cy="3105150"/>
            <a:chOff x="0" y="0"/>
            <a:chExt cx="2238376" cy="3105150"/>
          </a:xfrm>
        </p:grpSpPr>
        <p:cxnSp>
          <p:nvCxnSpPr>
            <p:cNvPr id="16" name="Straight Connector 15">
              <a:extLst>
                <a:ext uri="{FF2B5EF4-FFF2-40B4-BE49-F238E27FC236}">
                  <a16:creationId xmlns:a16="http://schemas.microsoft.com/office/drawing/2014/main" id="{463D7850-C2A6-43CE-BBE4-8E81A0A593BF}"/>
                </a:ext>
              </a:extLst>
            </p:cNvPr>
            <p:cNvCxnSpPr>
              <a:cxnSpLocks/>
            </p:cNvCxnSpPr>
            <p:nvPr userDrawn="1"/>
          </p:nvCxnSpPr>
          <p:spPr>
            <a:xfrm flipH="1">
              <a:off x="0" y="0"/>
              <a:ext cx="1238250" cy="31051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BAD3E03-2E3B-440C-9105-6F9D33006D66}"/>
                </a:ext>
              </a:extLst>
            </p:cNvPr>
            <p:cNvCxnSpPr>
              <a:cxnSpLocks/>
            </p:cNvCxnSpPr>
            <p:nvPr userDrawn="1"/>
          </p:nvCxnSpPr>
          <p:spPr>
            <a:xfrm flipH="1">
              <a:off x="0" y="0"/>
              <a:ext cx="2238376" cy="2476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18896713"/>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54768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54768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4" name="Group 3">
            <a:extLst>
              <a:ext uri="{FF2B5EF4-FFF2-40B4-BE49-F238E27FC236}">
                <a16:creationId xmlns:a16="http://schemas.microsoft.com/office/drawing/2014/main" id="{D74AA03A-263D-4B5F-B05B-7D6923A9A4D3}"/>
              </a:ext>
            </a:extLst>
          </p:cNvPr>
          <p:cNvGrpSpPr/>
          <p:nvPr userDrawn="1"/>
        </p:nvGrpSpPr>
        <p:grpSpPr>
          <a:xfrm>
            <a:off x="0" y="0"/>
            <a:ext cx="4762501" cy="5186363"/>
            <a:chOff x="0" y="0"/>
            <a:chExt cx="4762501" cy="5186363"/>
          </a:xfrm>
        </p:grpSpPr>
        <p:cxnSp>
          <p:nvCxnSpPr>
            <p:cNvPr id="23" name="Straight Connector 22">
              <a:extLst>
                <a:ext uri="{FF2B5EF4-FFF2-40B4-BE49-F238E27FC236}">
                  <a16:creationId xmlns:a16="http://schemas.microsoft.com/office/drawing/2014/main" id="{D87F08D6-2CA7-4A5A-BE34-07113DCA535D}"/>
                </a:ext>
              </a:extLst>
            </p:cNvPr>
            <p:cNvCxnSpPr>
              <a:cxnSpLocks/>
            </p:cNvCxnSpPr>
            <p:nvPr userDrawn="1"/>
          </p:nvCxnSpPr>
          <p:spPr>
            <a:xfrm flipH="1" flipV="1">
              <a:off x="0" y="876300"/>
              <a:ext cx="4762500" cy="1628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768C87F-B9C3-4DFF-8454-F3F52CE4346B}"/>
                </a:ext>
              </a:extLst>
            </p:cNvPr>
            <p:cNvCxnSpPr>
              <a:cxnSpLocks/>
            </p:cNvCxnSpPr>
            <p:nvPr userDrawn="1"/>
          </p:nvCxnSpPr>
          <p:spPr>
            <a:xfrm flipH="1" flipV="1">
              <a:off x="2638425" y="0"/>
              <a:ext cx="2124076" cy="5186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Date Placeholder 6">
            <a:extLst>
              <a:ext uri="{FF2B5EF4-FFF2-40B4-BE49-F238E27FC236}">
                <a16:creationId xmlns:a16="http://schemas.microsoft.com/office/drawing/2014/main" id="{71F34533-9677-48AF-9374-976825F4BB7E}"/>
              </a:ext>
            </a:extLst>
          </p:cNvPr>
          <p:cNvSpPr>
            <a:spLocks noGrp="1"/>
          </p:cNvSpPr>
          <p:nvPr>
            <p:ph type="dt" sz="half" idx="10"/>
          </p:nvPr>
        </p:nvSpPr>
        <p:spPr>
          <a:xfrm>
            <a:off x="838200" y="6356350"/>
            <a:ext cx="2743200" cy="365125"/>
          </a:xfrm>
        </p:spPr>
        <p:txBody>
          <a:bodyPr/>
          <a:lstStyle>
            <a:lvl1pPr>
              <a:defRPr sz="900"/>
            </a:lvl1pPr>
          </a:lstStyle>
          <a:p>
            <a:r>
              <a:rPr lang="en-US" dirty="0"/>
              <a:t>20XX</a:t>
            </a:r>
          </a:p>
        </p:txBody>
      </p:sp>
      <p:sp>
        <p:nvSpPr>
          <p:cNvPr id="22" name="Footer Placeholder 7">
            <a:extLst>
              <a:ext uri="{FF2B5EF4-FFF2-40B4-BE49-F238E27FC236}">
                <a16:creationId xmlns:a16="http://schemas.microsoft.com/office/drawing/2014/main" id="{4FAB8A26-B99E-4F96-8327-A932A14F2C03}"/>
              </a:ext>
            </a:extLst>
          </p:cNvPr>
          <p:cNvSpPr>
            <a:spLocks noGrp="1"/>
          </p:cNvSpPr>
          <p:nvPr>
            <p:ph type="ftr" sz="quarter" idx="11"/>
          </p:nvPr>
        </p:nvSpPr>
        <p:spPr>
          <a:xfrm>
            <a:off x="4038600" y="6356350"/>
            <a:ext cx="4114800" cy="365125"/>
          </a:xfrm>
        </p:spPr>
        <p:txBody>
          <a:bodyPr/>
          <a:lstStyle>
            <a:lvl1pPr>
              <a:defRPr sz="900"/>
            </a:lvl1pPr>
          </a:lstStyle>
          <a:p>
            <a:r>
              <a:rPr lang="en-US" dirty="0"/>
              <a:t>PRESENTATION TITLE</a:t>
            </a:r>
          </a:p>
        </p:txBody>
      </p:sp>
      <p:sp>
        <p:nvSpPr>
          <p:cNvPr id="24" name="Slide Number Placeholder 8">
            <a:extLst>
              <a:ext uri="{FF2B5EF4-FFF2-40B4-BE49-F238E27FC236}">
                <a16:creationId xmlns:a16="http://schemas.microsoft.com/office/drawing/2014/main" id="{EB0962D2-BCC3-48AB-A769-2A7327D29191}"/>
              </a:ext>
            </a:extLst>
          </p:cNvPr>
          <p:cNvSpPr>
            <a:spLocks noGrp="1"/>
          </p:cNvSpPr>
          <p:nvPr>
            <p:ph type="sldNum" sz="quarter" idx="12"/>
          </p:nvPr>
        </p:nvSpPr>
        <p:spPr>
          <a:xfrm>
            <a:off x="8610600" y="6356350"/>
            <a:ext cx="2743200"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17780591"/>
      </p:ext>
    </p:extLst>
  </p:cSld>
  <p:clrMapOvr>
    <a:masterClrMapping/>
  </p:clrMapOvr>
  <p:extLst>
    <p:ext uri="{DCECCB84-F9BA-43D5-87BE-67443E8EF086}">
      <p15:sldGuideLst xmlns:p15="http://schemas.microsoft.com/office/powerpoint/2012/main">
        <p15:guide id="1" pos="300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4267200" y="1615736"/>
            <a:ext cx="4179570" cy="1524735"/>
          </a:xfrm>
        </p:spPr>
        <p:txBody>
          <a:bodyPr anchor="b">
            <a:noAutofit/>
          </a:bodyPr>
          <a:lstStyle>
            <a:lvl1pPr algn="l">
              <a:defRPr sz="3600" spc="150" baseline="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4267200" y="3238103"/>
            <a:ext cx="4179570" cy="1371997"/>
          </a:xfrm>
        </p:spPr>
        <p:txBody>
          <a:bodyPr>
            <a:normAutofit/>
          </a:bodyPr>
          <a:lstStyle>
            <a:lvl1pPr marL="0" indent="0" algn="l">
              <a:lnSpc>
                <a:spcPct val="150000"/>
              </a:lnSpc>
              <a:buNone/>
              <a:defRPr sz="1400"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Graphic 5">
            <a:extLst>
              <a:ext uri="{FF2B5EF4-FFF2-40B4-BE49-F238E27FC236}">
                <a16:creationId xmlns:a16="http://schemas.microsoft.com/office/drawing/2014/main" id="{ED3361C9-310A-4255-A94E-B77588962DA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3176938" cy="6858000"/>
          </a:xfrm>
          <a:prstGeom prst="rect">
            <a:avLst/>
          </a:prstGeom>
        </p:spPr>
      </p:pic>
      <p:sp>
        <p:nvSpPr>
          <p:cNvPr id="9" name="Date Placeholder 6">
            <a:extLst>
              <a:ext uri="{FF2B5EF4-FFF2-40B4-BE49-F238E27FC236}">
                <a16:creationId xmlns:a16="http://schemas.microsoft.com/office/drawing/2014/main" id="{BF358517-D7B7-40D0-A9D0-B650C80898AC}"/>
              </a:ext>
            </a:extLst>
          </p:cNvPr>
          <p:cNvSpPr>
            <a:spLocks noGrp="1"/>
          </p:cNvSpPr>
          <p:nvPr>
            <p:ph type="dt" sz="half" idx="10"/>
          </p:nvPr>
        </p:nvSpPr>
        <p:spPr>
          <a:xfrm>
            <a:off x="4267200" y="6356350"/>
            <a:ext cx="1774371" cy="365125"/>
          </a:xfrm>
        </p:spPr>
        <p:txBody>
          <a:bodyPr/>
          <a:lstStyle>
            <a:lvl1pPr>
              <a:defRPr sz="900"/>
            </a:lvl1pPr>
          </a:lstStyle>
          <a:p>
            <a:r>
              <a:rPr lang="en-US" dirty="0"/>
              <a:t>20XX</a:t>
            </a:r>
          </a:p>
        </p:txBody>
      </p:sp>
      <p:sp>
        <p:nvSpPr>
          <p:cNvPr id="10" name="Footer Placeholder 7">
            <a:extLst>
              <a:ext uri="{FF2B5EF4-FFF2-40B4-BE49-F238E27FC236}">
                <a16:creationId xmlns:a16="http://schemas.microsoft.com/office/drawing/2014/main" id="{6026D44C-0B39-4DE1-A0FC-5615DDAAE3CE}"/>
              </a:ext>
            </a:extLst>
          </p:cNvPr>
          <p:cNvSpPr>
            <a:spLocks noGrp="1"/>
          </p:cNvSpPr>
          <p:nvPr>
            <p:ph type="ftr" sz="quarter" idx="11"/>
          </p:nvPr>
        </p:nvSpPr>
        <p:spPr>
          <a:xfrm>
            <a:off x="6479721" y="6356350"/>
            <a:ext cx="2661557" cy="365125"/>
          </a:xfrm>
        </p:spPr>
        <p:txBody>
          <a:bodyPr/>
          <a:lstStyle>
            <a:lvl1pPr>
              <a:defRPr sz="900"/>
            </a:lvl1pPr>
          </a:lstStyle>
          <a:p>
            <a:r>
              <a:rPr lang="en-US" dirty="0"/>
              <a:t>PRESENTATION TITLE</a:t>
            </a:r>
          </a:p>
        </p:txBody>
      </p:sp>
      <p:sp>
        <p:nvSpPr>
          <p:cNvPr id="11" name="Slide Number Placeholder 8">
            <a:extLst>
              <a:ext uri="{FF2B5EF4-FFF2-40B4-BE49-F238E27FC236}">
                <a16:creationId xmlns:a16="http://schemas.microsoft.com/office/drawing/2014/main" id="{0F8222B4-B618-42C4-8BDB-D2E4DF2F22C3}"/>
              </a:ext>
            </a:extLst>
          </p:cNvPr>
          <p:cNvSpPr>
            <a:spLocks noGrp="1"/>
          </p:cNvSpPr>
          <p:nvPr>
            <p:ph type="sldNum" sz="quarter" idx="12"/>
          </p:nvPr>
        </p:nvSpPr>
        <p:spPr>
          <a:xfrm>
            <a:off x="9579428" y="6356350"/>
            <a:ext cx="1774371"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129114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bg>
      <p:bgPr>
        <a:solidFill>
          <a:schemeClr val="tx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D514C6BF-376E-43E8-881D-2E767426990A}"/>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18301" r="28341" b="23071"/>
          <a:stretch/>
        </p:blipFill>
        <p:spPr>
          <a:xfrm>
            <a:off x="5488815" y="0"/>
            <a:ext cx="6703185" cy="6858000"/>
          </a:xfrm>
          <a:prstGeom prst="rect">
            <a:avLst/>
          </a:prstGeom>
        </p:spPr>
      </p:pic>
      <p:sp>
        <p:nvSpPr>
          <p:cNvPr id="2" name="Title 1">
            <a:extLst>
              <a:ext uri="{FF2B5EF4-FFF2-40B4-BE49-F238E27FC236}">
                <a16:creationId xmlns:a16="http://schemas.microsoft.com/office/drawing/2014/main" id="{3F0A9B92-C2D0-466A-A680-A35832C452B3}"/>
              </a:ext>
            </a:extLst>
          </p:cNvPr>
          <p:cNvSpPr>
            <a:spLocks noGrp="1"/>
          </p:cNvSpPr>
          <p:nvPr>
            <p:ph type="title" hasCustomPrompt="1"/>
          </p:nvPr>
        </p:nvSpPr>
        <p:spPr>
          <a:xfrm>
            <a:off x="1333500" y="1020445"/>
            <a:ext cx="2895600" cy="1325563"/>
          </a:xfrm>
        </p:spPr>
        <p:txBody>
          <a:bodyPr anchor="b">
            <a:normAutofit/>
          </a:bodyPr>
          <a:lstStyle>
            <a:lvl1pPr>
              <a:defRPr sz="2800" spc="150" baseline="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DA41CE6-5A88-4C5C-B2A4-6A5D2153B16F}"/>
              </a:ext>
            </a:extLst>
          </p:cNvPr>
          <p:cNvSpPr>
            <a:spLocks noGrp="1"/>
          </p:cNvSpPr>
          <p:nvPr>
            <p:ph idx="1"/>
          </p:nvPr>
        </p:nvSpPr>
        <p:spPr>
          <a:xfrm>
            <a:off x="1333500" y="2924175"/>
            <a:ext cx="2895600" cy="2519363"/>
          </a:xfrm>
        </p:spPr>
        <p:txBody>
          <a:bodyPr>
            <a:normAutofit/>
          </a:bodyPr>
          <a:lstStyle>
            <a:lvl1pPr marL="0" indent="0">
              <a:lnSpc>
                <a:spcPct val="150000"/>
              </a:lnSpc>
              <a:buNone/>
              <a:defRPr sz="1400">
                <a:solidFill>
                  <a:schemeClr val="bg1"/>
                </a:solidFill>
              </a:defRPr>
            </a:lvl1pPr>
            <a:lvl2pPr marL="457200" indent="0">
              <a:lnSpc>
                <a:spcPct val="150000"/>
              </a:lnSpc>
              <a:buNone/>
              <a:defRPr sz="1400">
                <a:solidFill>
                  <a:schemeClr val="bg1"/>
                </a:solidFill>
              </a:defRPr>
            </a:lvl2pPr>
            <a:lvl3pPr marL="914400" indent="0">
              <a:lnSpc>
                <a:spcPct val="150000"/>
              </a:lnSpc>
              <a:buNone/>
              <a:defRPr sz="1400">
                <a:solidFill>
                  <a:schemeClr val="bg1"/>
                </a:solidFill>
              </a:defRPr>
            </a:lvl3pPr>
            <a:lvl4pPr marL="1371600" indent="0">
              <a:lnSpc>
                <a:spcPct val="150000"/>
              </a:lnSpc>
              <a:buNone/>
              <a:defRPr sz="1400">
                <a:solidFill>
                  <a:schemeClr val="bg1"/>
                </a:solidFill>
              </a:defRPr>
            </a:lvl4pPr>
            <a:lvl5pPr marL="1828800" indent="0">
              <a:lnSpc>
                <a:spcPct val="150000"/>
              </a:lnSpc>
              <a:buNone/>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9F5093-3C53-4152-B8FE-0522E0795269}"/>
              </a:ext>
            </a:extLst>
          </p:cNvPr>
          <p:cNvSpPr>
            <a:spLocks noGrp="1"/>
          </p:cNvSpPr>
          <p:nvPr>
            <p:ph type="dt" sz="half" idx="10"/>
          </p:nvPr>
        </p:nvSpPr>
        <p:spPr>
          <a:xfrm>
            <a:off x="1333500" y="6356350"/>
            <a:ext cx="985157"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7727F11D-8AF8-44D6-A48B-D8C7779B8B08}"/>
              </a:ext>
            </a:extLst>
          </p:cNvPr>
          <p:cNvSpPr>
            <a:spLocks noGrp="1"/>
          </p:cNvSpPr>
          <p:nvPr>
            <p:ph type="ftr" sz="quarter" idx="11"/>
          </p:nvPr>
        </p:nvSpPr>
        <p:spPr>
          <a:xfrm>
            <a:off x="2669886" y="6356349"/>
            <a:ext cx="2482842"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658C0879-6B0F-4AF6-A997-EC61DA8964AE}"/>
              </a:ext>
            </a:extLst>
          </p:cNvPr>
          <p:cNvSpPr>
            <a:spLocks noGrp="1"/>
          </p:cNvSpPr>
          <p:nvPr>
            <p:ph type="sldNum" sz="quarter" idx="12"/>
          </p:nvPr>
        </p:nvSpPr>
        <p:spPr>
          <a:xfrm>
            <a:off x="5536305" y="6356350"/>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8212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13620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13620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11EBF9-6826-475B-8079-C11128991BAE}"/>
              </a:ext>
            </a:extLst>
          </p:cNvPr>
          <p:cNvSpPr>
            <a:spLocks noGrp="1"/>
          </p:cNvSpPr>
          <p:nvPr>
            <p:ph type="dt" sz="half" idx="10"/>
          </p:nvPr>
        </p:nvSpPr>
        <p:spPr>
          <a:xfrm>
            <a:off x="838200" y="6356350"/>
            <a:ext cx="1219200"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3FB726A3-DF54-47D2-8C3A-34FD43A19E8E}"/>
              </a:ext>
            </a:extLst>
          </p:cNvPr>
          <p:cNvSpPr>
            <a:spLocks noGrp="1"/>
          </p:cNvSpPr>
          <p:nvPr>
            <p:ph type="ftr" sz="quarter" idx="11"/>
          </p:nvPr>
        </p:nvSpPr>
        <p:spPr>
          <a:xfrm>
            <a:off x="2463800" y="6356350"/>
            <a:ext cx="3479800"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D0CD125A-4493-4967-9146-841D0EF3BC63}"/>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7" name="Group 6">
            <a:extLst>
              <a:ext uri="{FF2B5EF4-FFF2-40B4-BE49-F238E27FC236}">
                <a16:creationId xmlns:a16="http://schemas.microsoft.com/office/drawing/2014/main" id="{D7A1CF8B-3479-49A3-A30E-2F2ECE962075}"/>
              </a:ext>
            </a:extLst>
          </p:cNvPr>
          <p:cNvGrpSpPr/>
          <p:nvPr userDrawn="1"/>
        </p:nvGrpSpPr>
        <p:grpSpPr>
          <a:xfrm>
            <a:off x="6953250" y="-25401"/>
            <a:ext cx="5238750" cy="6902451"/>
            <a:chOff x="6953250" y="-25401"/>
            <a:chExt cx="5238750" cy="6902451"/>
          </a:xfrm>
        </p:grpSpPr>
        <p:cxnSp>
          <p:nvCxnSpPr>
            <p:cNvPr id="14" name="Straight Connector 13">
              <a:extLst>
                <a:ext uri="{FF2B5EF4-FFF2-40B4-BE49-F238E27FC236}">
                  <a16:creationId xmlns:a16="http://schemas.microsoft.com/office/drawing/2014/main" id="{49FBD260-5143-4B12-B9F8-33E48D548909}"/>
                </a:ext>
              </a:extLst>
            </p:cNvPr>
            <p:cNvCxnSpPr/>
            <p:nvPr userDrawn="1"/>
          </p:nvCxnSpPr>
          <p:spPr>
            <a:xfrm>
              <a:off x="9096375" y="1497012"/>
              <a:ext cx="30956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87F08D6-2CA7-4A5A-BE34-07113DCA535D}"/>
                </a:ext>
              </a:extLst>
            </p:cNvPr>
            <p:cNvCxnSpPr/>
            <p:nvPr userDrawn="1"/>
          </p:nvCxnSpPr>
          <p:spPr>
            <a:xfrm flipH="1">
              <a:off x="6953250" y="-25401"/>
              <a:ext cx="3790950" cy="69024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4973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Brea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2148840"/>
            <a:ext cx="4179570" cy="1715531"/>
          </a:xfrm>
        </p:spPr>
        <p:txBody>
          <a:bodyPr anchor="b">
            <a:noAutofit/>
          </a:bodyPr>
          <a:lstStyle>
            <a:lvl1pPr algn="l">
              <a:defRPr sz="3600" spc="150" baseline="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991350" y="3962003"/>
            <a:ext cx="4179570" cy="365125"/>
          </a:xfrm>
        </p:spPr>
        <p:txBody>
          <a:bodyPr>
            <a:normAutofit/>
          </a:bodyPr>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Graphic 4">
            <a:extLst>
              <a:ext uri="{FF2B5EF4-FFF2-40B4-BE49-F238E27FC236}">
                <a16:creationId xmlns:a16="http://schemas.microsoft.com/office/drawing/2014/main" id="{F05D2CCB-CCFC-4A8A-ADA9-C1E4D13B968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828675"/>
            <a:ext cx="5876925" cy="5200650"/>
          </a:xfrm>
          <a:prstGeom prst="rect">
            <a:avLst/>
          </a:prstGeom>
        </p:spPr>
      </p:pic>
    </p:spTree>
    <p:extLst>
      <p:ext uri="{BB962C8B-B14F-4D97-AF65-F5344CB8AC3E}">
        <p14:creationId xmlns:p14="http://schemas.microsoft.com/office/powerpoint/2010/main" val="2699512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
        <p:nvSpPr>
          <p:cNvPr id="7" name="Chart Placeholder 6">
            <a:extLst>
              <a:ext uri="{FF2B5EF4-FFF2-40B4-BE49-F238E27FC236}">
                <a16:creationId xmlns:a16="http://schemas.microsoft.com/office/drawing/2014/main" id="{08AF2DB4-A973-4307-B59C-6058A138835C}"/>
              </a:ext>
            </a:extLst>
          </p:cNvPr>
          <p:cNvSpPr>
            <a:spLocks noGrp="1"/>
          </p:cNvSpPr>
          <p:nvPr>
            <p:ph type="chart" sz="quarter" idx="13"/>
          </p:nvPr>
        </p:nvSpPr>
        <p:spPr>
          <a:xfrm>
            <a:off x="838200" y="2111608"/>
            <a:ext cx="10515600" cy="3744912"/>
          </a:xfrm>
        </p:spPr>
        <p:txBody>
          <a:bodyPr/>
          <a:lstStyle/>
          <a:p>
            <a:r>
              <a:rPr lang="en-US"/>
              <a:t>Click icon to add chart</a:t>
            </a:r>
            <a:endParaRPr lang="en-US" dirty="0"/>
          </a:p>
        </p:txBody>
      </p:sp>
    </p:spTree>
    <p:extLst>
      <p:ext uri="{BB962C8B-B14F-4D97-AF65-F5344CB8AC3E}">
        <p14:creationId xmlns:p14="http://schemas.microsoft.com/office/powerpoint/2010/main" val="148527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8" name="Table Placeholder 7">
            <a:extLst>
              <a:ext uri="{FF2B5EF4-FFF2-40B4-BE49-F238E27FC236}">
                <a16:creationId xmlns:a16="http://schemas.microsoft.com/office/drawing/2014/main" id="{C3975522-461E-4D79-B5B9-BF9471B54688}"/>
              </a:ext>
            </a:extLst>
          </p:cNvPr>
          <p:cNvSpPr>
            <a:spLocks noGrp="1"/>
          </p:cNvSpPr>
          <p:nvPr>
            <p:ph type="tbl" sz="quarter" idx="14"/>
          </p:nvPr>
        </p:nvSpPr>
        <p:spPr>
          <a:xfrm>
            <a:off x="838200" y="2111381"/>
            <a:ext cx="10515600" cy="3744913"/>
          </a:xfrm>
        </p:spPr>
        <p:txBody>
          <a:bodyPr/>
          <a:lstStyle/>
          <a:p>
            <a:r>
              <a:rPr lang="en-US"/>
              <a:t>Click icon to add table</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370680036"/>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EE644D4-F9A4-4237-BD5C-4B97ABA9337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581650" cy="6858000"/>
          </a:xfrm>
          <a:prstGeom prst="rect">
            <a:avLst/>
          </a:prstGeom>
        </p:spPr>
      </p:pic>
      <p:sp>
        <p:nvSpPr>
          <p:cNvPr id="2" name="Title 1">
            <a:extLst>
              <a:ext uri="{FF2B5EF4-FFF2-40B4-BE49-F238E27FC236}">
                <a16:creationId xmlns:a16="http://schemas.microsoft.com/office/drawing/2014/main" id="{C2FF67A8-55FA-435D-A18C-96D63D22B53E}"/>
              </a:ext>
            </a:extLst>
          </p:cNvPr>
          <p:cNvSpPr>
            <a:spLocks noGrp="1"/>
          </p:cNvSpPr>
          <p:nvPr>
            <p:ph type="title" hasCustomPrompt="1"/>
          </p:nvPr>
        </p:nvSpPr>
        <p:spPr>
          <a:xfrm>
            <a:off x="4657724" y="2809875"/>
            <a:ext cx="6696075" cy="1909763"/>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10" name="Subtitle 2">
            <a:extLst>
              <a:ext uri="{FF2B5EF4-FFF2-40B4-BE49-F238E27FC236}">
                <a16:creationId xmlns:a16="http://schemas.microsoft.com/office/drawing/2014/main" id="{104828DA-5EC5-4A00-9A7B-CD9668EF24D1}"/>
              </a:ext>
            </a:extLst>
          </p:cNvPr>
          <p:cNvSpPr>
            <a:spLocks noGrp="1"/>
          </p:cNvSpPr>
          <p:nvPr>
            <p:ph type="subTitle" idx="1"/>
          </p:nvPr>
        </p:nvSpPr>
        <p:spPr>
          <a:xfrm>
            <a:off x="4657725" y="5028803"/>
            <a:ext cx="6696074" cy="365125"/>
          </a:xfrm>
        </p:spPr>
        <p:txBody>
          <a:bodyPr anchor="b">
            <a:normAutofit/>
          </a:bodyPr>
          <a:lstStyle>
            <a:lvl1pPr marL="0" indent="0" algn="l">
              <a:buNone/>
              <a:defRPr sz="1600">
                <a:solidFill>
                  <a:schemeClr val="bg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Date Placeholder 2">
            <a:extLst>
              <a:ext uri="{FF2B5EF4-FFF2-40B4-BE49-F238E27FC236}">
                <a16:creationId xmlns:a16="http://schemas.microsoft.com/office/drawing/2014/main" id="{D9303E9A-96BC-4283-A6E1-5948AEB119F4}"/>
              </a:ext>
            </a:extLst>
          </p:cNvPr>
          <p:cNvSpPr>
            <a:spLocks noGrp="1"/>
          </p:cNvSpPr>
          <p:nvPr>
            <p:ph type="dt" sz="half" idx="10"/>
          </p:nvPr>
        </p:nvSpPr>
        <p:spPr>
          <a:xfrm>
            <a:off x="4676774" y="6356350"/>
            <a:ext cx="1695450" cy="365125"/>
          </a:xfrm>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45A19C49-052B-4D3E-B227-1D787463CE96}"/>
              </a:ext>
            </a:extLst>
          </p:cNvPr>
          <p:cNvSpPr>
            <a:spLocks noGrp="1"/>
          </p:cNvSpPr>
          <p:nvPr>
            <p:ph type="ftr" sz="quarter" idx="11"/>
          </p:nvPr>
        </p:nvSpPr>
        <p:spPr>
          <a:xfrm>
            <a:off x="6743699" y="6356350"/>
            <a:ext cx="2543175" cy="365125"/>
          </a:xfrm>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4E5E724A-95F0-41B6-A77E-EDD067272C27}"/>
              </a:ext>
            </a:extLst>
          </p:cNvPr>
          <p:cNvSpPr>
            <a:spLocks noGrp="1"/>
          </p:cNvSpPr>
          <p:nvPr>
            <p:ph type="sldNum" sz="quarter" idx="12"/>
          </p:nvPr>
        </p:nvSpPr>
        <p:spPr>
          <a:xfrm>
            <a:off x="9658350" y="6356350"/>
            <a:ext cx="1695450" cy="365125"/>
          </a:xfrm>
        </p:spPr>
        <p:txBody>
          <a:bodyPr/>
          <a:lstStyle>
            <a:lvl1pPr>
              <a:defRPr sz="900"/>
            </a:lvl1pPr>
          </a:lstStyle>
          <a:p>
            <a:fld id="{A49DFD55-3C28-40EF-9E31-A92D2E4017FF}" type="slidenum">
              <a:rPr lang="en-US" smtClean="0"/>
              <a:pPr/>
              <a:t>‹#›</a:t>
            </a:fld>
            <a:endParaRPr lang="en-US" dirty="0"/>
          </a:p>
        </p:txBody>
      </p:sp>
      <p:cxnSp>
        <p:nvCxnSpPr>
          <p:cNvPr id="9" name="Straight Connector 8">
            <a:extLst>
              <a:ext uri="{FF2B5EF4-FFF2-40B4-BE49-F238E27FC236}">
                <a16:creationId xmlns:a16="http://schemas.microsoft.com/office/drawing/2014/main" id="{BDAC7E4E-FE06-4E90-8107-6B543E5515ED}"/>
              </a:ext>
              <a:ext uri="{C183D7F6-B498-43B3-948B-1728B52AA6E4}">
                <adec:decorative xmlns:adec="http://schemas.microsoft.com/office/drawing/2017/decorative" val="1"/>
              </a:ext>
            </a:extLst>
          </p:cNvPr>
          <p:cNvCxnSpPr/>
          <p:nvPr userDrawn="1"/>
        </p:nvCxnSpPr>
        <p:spPr>
          <a:xfrm flipV="1">
            <a:off x="2209800" y="0"/>
            <a:ext cx="243840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065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Slide 4 Peop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487181" y="2886074"/>
            <a:ext cx="1845511" cy="1845511"/>
          </a:xfrm>
          <a:solidFill>
            <a:schemeClr val="bg1">
              <a:lumMod val="95000"/>
            </a:schemeClr>
          </a:solidFill>
        </p:spPr>
        <p:txBody>
          <a:body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28568"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487181" y="5464114"/>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3836914" y="2886074"/>
            <a:ext cx="1845511" cy="1845511"/>
          </a:xfrm>
          <a:solidFill>
            <a:schemeClr val="bg1">
              <a:lumMod val="95000"/>
            </a:schemeClr>
          </a:solidFill>
        </p:spPr>
        <p:txBody>
          <a:body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578300" y="5084524"/>
            <a:ext cx="233081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36913" y="5478796"/>
            <a:ext cx="1855949"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8" name="Picture Placeholder 10">
            <a:extLst>
              <a:ext uri="{FF2B5EF4-FFF2-40B4-BE49-F238E27FC236}">
                <a16:creationId xmlns:a16="http://schemas.microsoft.com/office/drawing/2014/main" id="{4EBC7D6F-397D-4C5A-AA62-F683F88531A2}"/>
              </a:ext>
            </a:extLst>
          </p:cNvPr>
          <p:cNvSpPr>
            <a:spLocks noGrp="1"/>
          </p:cNvSpPr>
          <p:nvPr>
            <p:ph type="pic" sz="quarter" idx="16"/>
          </p:nvPr>
        </p:nvSpPr>
        <p:spPr>
          <a:xfrm>
            <a:off x="6327578" y="2886074"/>
            <a:ext cx="1845511" cy="1845511"/>
          </a:xfrm>
          <a:solidFill>
            <a:schemeClr val="bg1">
              <a:lumMod val="95000"/>
            </a:schemeClr>
          </a:solidFill>
        </p:spPr>
        <p:txBody>
          <a:bodyPr/>
          <a:lstStyle/>
          <a:p>
            <a:pPr lvl="1"/>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068964"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327577" y="5478796"/>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8747458" y="2886074"/>
            <a:ext cx="1845511" cy="1845511"/>
          </a:xfrm>
          <a:solidFill>
            <a:schemeClr val="bg1">
              <a:lumMod val="95000"/>
            </a:schemeClr>
          </a:solidFill>
        </p:spPr>
        <p:txBody>
          <a:body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488845" y="5084524"/>
            <a:ext cx="231770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7458" y="5464114"/>
            <a:ext cx="1845510"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4" name="Group 3">
            <a:extLst>
              <a:ext uri="{FF2B5EF4-FFF2-40B4-BE49-F238E27FC236}">
                <a16:creationId xmlns:a16="http://schemas.microsoft.com/office/drawing/2014/main" id="{73C911F2-9041-416A-B83C-F23B354E063B}"/>
              </a:ext>
              <a:ext uri="{C183D7F6-B498-43B3-948B-1728B52AA6E4}">
                <adec:decorative xmlns:adec="http://schemas.microsoft.com/office/drawing/2017/decorative" val="1"/>
              </a:ext>
            </a:extLst>
          </p:cNvPr>
          <p:cNvGrpSpPr/>
          <p:nvPr userDrawn="1"/>
        </p:nvGrpSpPr>
        <p:grpSpPr>
          <a:xfrm>
            <a:off x="7334250" y="0"/>
            <a:ext cx="4857750" cy="1724025"/>
            <a:chOff x="7334250" y="0"/>
            <a:chExt cx="4857750" cy="1724025"/>
          </a:xfrm>
        </p:grpSpPr>
        <p:cxnSp>
          <p:nvCxnSpPr>
            <p:cNvPr id="10" name="Straight Connector 9">
              <a:extLst>
                <a:ext uri="{FF2B5EF4-FFF2-40B4-BE49-F238E27FC236}">
                  <a16:creationId xmlns:a16="http://schemas.microsoft.com/office/drawing/2014/main" id="{4E4B72DA-52CB-4D39-A342-8857B4D959B2}"/>
                </a:ext>
              </a:extLst>
            </p:cNvPr>
            <p:cNvCxnSpPr/>
            <p:nvPr userDrawn="1"/>
          </p:nvCxnSpPr>
          <p:spPr>
            <a:xfrm flipH="1" flipV="1">
              <a:off x="7334250" y="0"/>
              <a:ext cx="485775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1D9BCDA-DFB7-41A4-A7C7-CEE86CEDCBE5}"/>
                </a:ext>
              </a:extLst>
            </p:cNvPr>
            <p:cNvCxnSpPr>
              <a:cxnSpLocks/>
            </p:cNvCxnSpPr>
            <p:nvPr userDrawn="1"/>
          </p:nvCxnSpPr>
          <p:spPr>
            <a:xfrm>
              <a:off x="11487150" y="0"/>
              <a:ext cx="704850" cy="1724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5122785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Slide 8 People">
    <p:bg>
      <p:bgPr>
        <a:solidFill>
          <a:schemeClr val="bg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87AAB93-862D-455E-9E73-3D0DAEFDEDB4}"/>
              </a:ext>
              <a:ext uri="{C183D7F6-B498-43B3-948B-1728B52AA6E4}">
                <adec:decorative xmlns:adec="http://schemas.microsoft.com/office/drawing/2017/decorative" val="1"/>
              </a:ext>
            </a:extLst>
          </p:cNvPr>
          <p:cNvGrpSpPr/>
          <p:nvPr userDrawn="1"/>
        </p:nvGrpSpPr>
        <p:grpSpPr>
          <a:xfrm>
            <a:off x="0" y="473953"/>
            <a:ext cx="12192000" cy="5621336"/>
            <a:chOff x="0" y="473953"/>
            <a:chExt cx="12192000" cy="5621336"/>
          </a:xfrm>
        </p:grpSpPr>
        <p:pic>
          <p:nvPicPr>
            <p:cNvPr id="13" name="Graphic 12">
              <a:extLst>
                <a:ext uri="{FF2B5EF4-FFF2-40B4-BE49-F238E27FC236}">
                  <a16:creationId xmlns:a16="http://schemas.microsoft.com/office/drawing/2014/main" id="{B0DFD584-E5CF-41EF-B51E-679CE22DDF9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73953"/>
              <a:ext cx="2057400" cy="1647825"/>
            </a:xfrm>
            <a:prstGeom prst="rect">
              <a:avLst/>
            </a:prstGeom>
          </p:spPr>
        </p:pic>
        <p:pic>
          <p:nvPicPr>
            <p:cNvPr id="14" name="Graphic 13">
              <a:extLst>
                <a:ext uri="{FF2B5EF4-FFF2-40B4-BE49-F238E27FC236}">
                  <a16:creationId xmlns:a16="http://schemas.microsoft.com/office/drawing/2014/main" id="{E5C02DDF-25A6-42C7-9525-F279CE2095C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049000" y="5180889"/>
              <a:ext cx="1143000" cy="914400"/>
            </a:xfrm>
            <a:prstGeom prst="rect">
              <a:avLst/>
            </a:prstGeom>
          </p:spPr>
        </p:pic>
      </p:grpSp>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877176" y="2428875"/>
            <a:ext cx="1066800" cy="1066800"/>
          </a:xfrm>
          <a:solidFill>
            <a:schemeClr val="tx1"/>
          </a:solidFill>
        </p:spPr>
        <p:txBody>
          <a:bodyPr>
            <a:normAutofit/>
          </a:bodyPr>
          <a:lstStyle>
            <a:lvl1pPr marL="0" indent="0" algn="l">
              <a:lnSpc>
                <a:spcPct val="100000"/>
              </a:lnSpc>
              <a:buFont typeface="Arial" panose="020B0604020202020204" pitchFamily="34" charset="0"/>
              <a:buNone/>
              <a:defRPr sz="900">
                <a:solidFill>
                  <a:sysClr val="windowText" lastClr="000000"/>
                </a:solidFill>
              </a:defRPr>
            </a:lvl1p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500168"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500168"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4226270"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849262"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49262"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32" name="Picture Placeholder 10">
            <a:extLst>
              <a:ext uri="{FF2B5EF4-FFF2-40B4-BE49-F238E27FC236}">
                <a16:creationId xmlns:a16="http://schemas.microsoft.com/office/drawing/2014/main" id="{1938DB4D-239F-4E8E-8802-0470B0131189}"/>
              </a:ext>
            </a:extLst>
          </p:cNvPr>
          <p:cNvSpPr>
            <a:spLocks noGrp="1"/>
          </p:cNvSpPr>
          <p:nvPr>
            <p:ph type="pic" sz="quarter" idx="37"/>
          </p:nvPr>
        </p:nvSpPr>
        <p:spPr>
          <a:xfrm>
            <a:off x="665558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198355" y="3654378"/>
            <a:ext cx="2105135"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095999" y="3809747"/>
            <a:ext cx="2299855"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913681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759806"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4480" y="3809747"/>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5" name="Picture Placeholder 10">
            <a:extLst>
              <a:ext uri="{FF2B5EF4-FFF2-40B4-BE49-F238E27FC236}">
                <a16:creationId xmlns:a16="http://schemas.microsoft.com/office/drawing/2014/main" id="{1EBAEB1D-A7F9-4F90-B642-4277D3802BAB}"/>
              </a:ext>
            </a:extLst>
          </p:cNvPr>
          <p:cNvSpPr>
            <a:spLocks noGrp="1"/>
          </p:cNvSpPr>
          <p:nvPr>
            <p:ph type="pic" sz="quarter" idx="26"/>
          </p:nvPr>
        </p:nvSpPr>
        <p:spPr>
          <a:xfrm>
            <a:off x="1877176"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4" name="Text Placeholder 2">
            <a:extLst>
              <a:ext uri="{FF2B5EF4-FFF2-40B4-BE49-F238E27FC236}">
                <a16:creationId xmlns:a16="http://schemas.microsoft.com/office/drawing/2014/main" id="{22930C5B-603C-494E-A467-8B394D01D406}"/>
              </a:ext>
            </a:extLst>
          </p:cNvPr>
          <p:cNvSpPr>
            <a:spLocks noGrp="1"/>
          </p:cNvSpPr>
          <p:nvPr>
            <p:ph type="body" idx="25" hasCustomPrompt="1"/>
          </p:nvPr>
        </p:nvSpPr>
        <p:spPr>
          <a:xfrm>
            <a:off x="1500168"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2" name="Text Placeholder 2">
            <a:extLst>
              <a:ext uri="{FF2B5EF4-FFF2-40B4-BE49-F238E27FC236}">
                <a16:creationId xmlns:a16="http://schemas.microsoft.com/office/drawing/2014/main" id="{540C455F-A23B-493F-B95E-AB485D91DA6A}"/>
              </a:ext>
            </a:extLst>
          </p:cNvPr>
          <p:cNvSpPr>
            <a:spLocks noGrp="1"/>
          </p:cNvSpPr>
          <p:nvPr>
            <p:ph type="body" idx="33" hasCustomPrompt="1"/>
          </p:nvPr>
        </p:nvSpPr>
        <p:spPr>
          <a:xfrm>
            <a:off x="1500168"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6" name="Picture Placeholder 10">
            <a:extLst>
              <a:ext uri="{FF2B5EF4-FFF2-40B4-BE49-F238E27FC236}">
                <a16:creationId xmlns:a16="http://schemas.microsoft.com/office/drawing/2014/main" id="{9461A69E-14C8-4325-89AF-D4257C1C05BA}"/>
              </a:ext>
            </a:extLst>
          </p:cNvPr>
          <p:cNvSpPr>
            <a:spLocks noGrp="1"/>
          </p:cNvSpPr>
          <p:nvPr>
            <p:ph type="pic" sz="quarter" idx="27"/>
          </p:nvPr>
        </p:nvSpPr>
        <p:spPr>
          <a:xfrm>
            <a:off x="4226270"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9" name="Text Placeholder 2">
            <a:extLst>
              <a:ext uri="{FF2B5EF4-FFF2-40B4-BE49-F238E27FC236}">
                <a16:creationId xmlns:a16="http://schemas.microsoft.com/office/drawing/2014/main" id="{6D1C374C-DAF7-40EF-B279-4EC7A2AFE6A2}"/>
              </a:ext>
            </a:extLst>
          </p:cNvPr>
          <p:cNvSpPr>
            <a:spLocks noGrp="1"/>
          </p:cNvSpPr>
          <p:nvPr>
            <p:ph type="body" idx="30" hasCustomPrompt="1"/>
          </p:nvPr>
        </p:nvSpPr>
        <p:spPr>
          <a:xfrm>
            <a:off x="3849262"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3" name="Text Placeholder 2">
            <a:extLst>
              <a:ext uri="{FF2B5EF4-FFF2-40B4-BE49-F238E27FC236}">
                <a16:creationId xmlns:a16="http://schemas.microsoft.com/office/drawing/2014/main" id="{421FF438-E4E8-4643-BCB3-4A1C12429042}"/>
              </a:ext>
            </a:extLst>
          </p:cNvPr>
          <p:cNvSpPr>
            <a:spLocks noGrp="1"/>
          </p:cNvSpPr>
          <p:nvPr>
            <p:ph type="body" idx="34" hasCustomPrompt="1"/>
          </p:nvPr>
        </p:nvSpPr>
        <p:spPr>
          <a:xfrm>
            <a:off x="3849262"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33" name="Picture Placeholder 10">
            <a:extLst>
              <a:ext uri="{FF2B5EF4-FFF2-40B4-BE49-F238E27FC236}">
                <a16:creationId xmlns:a16="http://schemas.microsoft.com/office/drawing/2014/main" id="{E029C5CA-EDDA-4BF9-9051-8B09E98EE1E2}"/>
              </a:ext>
            </a:extLst>
          </p:cNvPr>
          <p:cNvSpPr>
            <a:spLocks noGrp="1"/>
          </p:cNvSpPr>
          <p:nvPr>
            <p:ph type="pic" sz="quarter" idx="38"/>
          </p:nvPr>
        </p:nvSpPr>
        <p:spPr>
          <a:xfrm>
            <a:off x="665558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0" name="Text Placeholder 2">
            <a:extLst>
              <a:ext uri="{FF2B5EF4-FFF2-40B4-BE49-F238E27FC236}">
                <a16:creationId xmlns:a16="http://schemas.microsoft.com/office/drawing/2014/main" id="{D4FEDD19-A7BA-45BB-93A0-F1E896C9F26D}"/>
              </a:ext>
            </a:extLst>
          </p:cNvPr>
          <p:cNvSpPr>
            <a:spLocks noGrp="1"/>
          </p:cNvSpPr>
          <p:nvPr>
            <p:ph type="body" idx="31" hasCustomPrompt="1"/>
          </p:nvPr>
        </p:nvSpPr>
        <p:spPr>
          <a:xfrm>
            <a:off x="633992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4" name="Text Placeholder 2">
            <a:extLst>
              <a:ext uri="{FF2B5EF4-FFF2-40B4-BE49-F238E27FC236}">
                <a16:creationId xmlns:a16="http://schemas.microsoft.com/office/drawing/2014/main" id="{A12F0175-7AEE-46B1-9590-D4A427680DC7}"/>
              </a:ext>
            </a:extLst>
          </p:cNvPr>
          <p:cNvSpPr>
            <a:spLocks noGrp="1"/>
          </p:cNvSpPr>
          <p:nvPr>
            <p:ph type="body" idx="35" hasCustomPrompt="1"/>
          </p:nvPr>
        </p:nvSpPr>
        <p:spPr>
          <a:xfrm>
            <a:off x="6339926" y="5668583"/>
            <a:ext cx="1813474"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58" name="Picture Placeholder 10">
            <a:extLst>
              <a:ext uri="{FF2B5EF4-FFF2-40B4-BE49-F238E27FC236}">
                <a16:creationId xmlns:a16="http://schemas.microsoft.com/office/drawing/2014/main" id="{622ED9F4-EB9B-4588-8501-BFECB846EE73}"/>
              </a:ext>
            </a:extLst>
          </p:cNvPr>
          <p:cNvSpPr>
            <a:spLocks noGrp="1"/>
          </p:cNvSpPr>
          <p:nvPr>
            <p:ph type="pic" sz="quarter" idx="29"/>
          </p:nvPr>
        </p:nvSpPr>
        <p:spPr>
          <a:xfrm>
            <a:off x="913681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1" name="Text Placeholder 2">
            <a:extLst>
              <a:ext uri="{FF2B5EF4-FFF2-40B4-BE49-F238E27FC236}">
                <a16:creationId xmlns:a16="http://schemas.microsoft.com/office/drawing/2014/main" id="{5026D39F-46AB-4680-9A52-F367344A3531}"/>
              </a:ext>
            </a:extLst>
          </p:cNvPr>
          <p:cNvSpPr>
            <a:spLocks noGrp="1"/>
          </p:cNvSpPr>
          <p:nvPr>
            <p:ph type="body" idx="32" hasCustomPrompt="1"/>
          </p:nvPr>
        </p:nvSpPr>
        <p:spPr>
          <a:xfrm>
            <a:off x="875980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5" name="Text Placeholder 2">
            <a:extLst>
              <a:ext uri="{FF2B5EF4-FFF2-40B4-BE49-F238E27FC236}">
                <a16:creationId xmlns:a16="http://schemas.microsoft.com/office/drawing/2014/main" id="{04E11FE2-6320-4E8C-A5B3-8104AF329ADA}"/>
              </a:ext>
            </a:extLst>
          </p:cNvPr>
          <p:cNvSpPr>
            <a:spLocks noGrp="1"/>
          </p:cNvSpPr>
          <p:nvPr>
            <p:ph type="body" idx="36" hasCustomPrompt="1"/>
          </p:nvPr>
        </p:nvSpPr>
        <p:spPr>
          <a:xfrm>
            <a:off x="8744480" y="5668583"/>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solidFill>
                  <a:srgbClr val="898989"/>
                </a:solidFill>
              </a:defRPr>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solidFill>
                  <a:srgbClr val="898989"/>
                </a:solidFill>
              </a:defRPr>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85712064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4C17E5-24ED-44BC-BA50-02EF90355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33D101-3AF0-4F06-90ED-B83615C36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AE9FDE-AF95-49F8-A927-35A23C9E6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20XX</a:t>
            </a:r>
          </a:p>
        </p:txBody>
      </p:sp>
      <p:sp>
        <p:nvSpPr>
          <p:cNvPr id="5" name="Footer Placeholder 4">
            <a:extLst>
              <a:ext uri="{FF2B5EF4-FFF2-40B4-BE49-F238E27FC236}">
                <a16:creationId xmlns:a16="http://schemas.microsoft.com/office/drawing/2014/main" id="{CC2E900D-8FF9-4E80-860D-89C2D3B4E4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F1A66A0C-1415-46A3-A1FF-BE18C70873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2319061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 id="2147483666" r:id="rId5"/>
    <p:sldLayoutId id="2147483667" r:id="rId6"/>
    <p:sldLayoutId id="2147483654" r:id="rId7"/>
    <p:sldLayoutId id="2147483663" r:id="rId8"/>
    <p:sldLayoutId id="2147483662" r:id="rId9"/>
    <p:sldLayoutId id="2147483668" r:id="rId10"/>
    <p:sldLayoutId id="2147483652" r:id="rId11"/>
    <p:sldLayoutId id="2147483653" r:id="rId12"/>
    <p:sldLayoutId id="2147483660" r:id="rId13"/>
    <p:sldLayoutId id="2147483664" r:id="rId14"/>
    <p:sldLayoutId id="2147483665" r:id="rId15"/>
  </p:sldLayoutIdLst>
  <p:hf hdr="0" dt="0"/>
  <p:txStyles>
    <p:title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5451-6A4B-484B-9ED1-353CCE25B0F4}"/>
              </a:ext>
            </a:extLst>
          </p:cNvPr>
          <p:cNvSpPr>
            <a:spLocks noGrp="1"/>
          </p:cNvSpPr>
          <p:nvPr>
            <p:ph type="ctrTitle"/>
          </p:nvPr>
        </p:nvSpPr>
        <p:spPr>
          <a:xfrm>
            <a:off x="6416040" y="3364173"/>
            <a:ext cx="4941771" cy="2192869"/>
          </a:xfrm>
        </p:spPr>
        <p:txBody>
          <a:bodyPr/>
          <a:lstStyle/>
          <a:p>
            <a:r>
              <a:rPr lang="en-US" dirty="0"/>
              <a:t>INTERLOCUTORY INJUNCTIONS IN UNFAIR PREJUDICE CLAIMS</a:t>
            </a:r>
          </a:p>
        </p:txBody>
      </p:sp>
      <p:sp>
        <p:nvSpPr>
          <p:cNvPr id="3" name="Subtitle 2">
            <a:extLst>
              <a:ext uri="{FF2B5EF4-FFF2-40B4-BE49-F238E27FC236}">
                <a16:creationId xmlns:a16="http://schemas.microsoft.com/office/drawing/2014/main" id="{0236A1B4-B8D1-4A72-8E20-0703F54BF1FE}"/>
              </a:ext>
            </a:extLst>
          </p:cNvPr>
          <p:cNvSpPr>
            <a:spLocks noGrp="1"/>
          </p:cNvSpPr>
          <p:nvPr>
            <p:ph type="subTitle" idx="1"/>
          </p:nvPr>
        </p:nvSpPr>
        <p:spPr>
          <a:xfrm>
            <a:off x="6416041" y="5586890"/>
            <a:ext cx="4941770" cy="396660"/>
          </a:xfrm>
        </p:spPr>
        <p:txBody>
          <a:bodyPr>
            <a:normAutofit/>
          </a:bodyPr>
          <a:lstStyle/>
          <a:p>
            <a:r>
              <a:rPr lang="en-US" dirty="0"/>
              <a:t>HHJ Andrew Charman</a:t>
            </a:r>
          </a:p>
        </p:txBody>
      </p:sp>
    </p:spTree>
    <p:extLst>
      <p:ext uri="{BB962C8B-B14F-4D97-AF65-F5344CB8AC3E}">
        <p14:creationId xmlns:p14="http://schemas.microsoft.com/office/powerpoint/2010/main" val="2586058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2731C-311B-46F7-A865-6C3AF6B09A47}"/>
              </a:ext>
            </a:extLst>
          </p:cNvPr>
          <p:cNvSpPr>
            <a:spLocks noGrp="1"/>
          </p:cNvSpPr>
          <p:nvPr>
            <p:ph type="title"/>
          </p:nvPr>
        </p:nvSpPr>
        <p:spPr>
          <a:xfrm>
            <a:off x="1362075" y="1671639"/>
            <a:ext cx="5111750" cy="491531"/>
          </a:xfrm>
        </p:spPr>
        <p:txBody>
          <a:bodyPr/>
          <a:lstStyle/>
          <a:p>
            <a:r>
              <a:rPr lang="en-US" dirty="0"/>
              <a:t>Unfair prejudice </a:t>
            </a:r>
          </a:p>
        </p:txBody>
      </p:sp>
      <p:sp>
        <p:nvSpPr>
          <p:cNvPr id="3" name="Text Placeholder 2">
            <a:extLst>
              <a:ext uri="{FF2B5EF4-FFF2-40B4-BE49-F238E27FC236}">
                <a16:creationId xmlns:a16="http://schemas.microsoft.com/office/drawing/2014/main" id="{9D5232F9-FD00-464A-9F17-619C91AEF8F3}"/>
              </a:ext>
            </a:extLst>
          </p:cNvPr>
          <p:cNvSpPr>
            <a:spLocks noGrp="1"/>
          </p:cNvSpPr>
          <p:nvPr>
            <p:ph type="body" idx="1"/>
          </p:nvPr>
        </p:nvSpPr>
        <p:spPr>
          <a:xfrm>
            <a:off x="1362075" y="2422478"/>
            <a:ext cx="5111750" cy="2763884"/>
          </a:xfrm>
        </p:spPr>
        <p:txBody>
          <a:bodyPr>
            <a:normAutofit/>
          </a:bodyPr>
          <a:lstStyle/>
          <a:p>
            <a:r>
              <a:rPr lang="en-US" sz="2000" dirty="0"/>
              <a:t>CA 2006 - Section 994 </a:t>
            </a:r>
          </a:p>
          <a:p>
            <a:pPr marL="342900" indent="-342900">
              <a:buAutoNum type="arabicPeriod"/>
            </a:pPr>
            <a:r>
              <a:rPr lang="en-US" sz="2000" dirty="0"/>
              <a:t>Standing – member but not in control;</a:t>
            </a:r>
          </a:p>
          <a:p>
            <a:pPr marL="342900" indent="-342900">
              <a:buAutoNum type="arabicPeriod"/>
            </a:pPr>
            <a:r>
              <a:rPr lang="en-US" sz="2000" dirty="0"/>
              <a:t>Conduct of the company’s affairs;</a:t>
            </a:r>
          </a:p>
          <a:p>
            <a:pPr marL="342900" indent="-342900">
              <a:buAutoNum type="arabicPeriod"/>
            </a:pPr>
            <a:r>
              <a:rPr lang="en-US" sz="2000" dirty="0"/>
              <a:t>Prejudicial to interests as </a:t>
            </a:r>
            <a:r>
              <a:rPr lang="en-US" sz="2000"/>
              <a:t>member; and</a:t>
            </a:r>
            <a:endParaRPr lang="en-US" sz="2000" dirty="0"/>
          </a:p>
          <a:p>
            <a:pPr marL="342900" indent="-342900">
              <a:buAutoNum type="arabicPeriod"/>
            </a:pPr>
            <a:r>
              <a:rPr lang="en-US" sz="2000" dirty="0"/>
              <a:t>Unfair.</a:t>
            </a:r>
          </a:p>
        </p:txBody>
      </p:sp>
      <p:sp>
        <p:nvSpPr>
          <p:cNvPr id="5" name="Footer Placeholder 4">
            <a:extLst>
              <a:ext uri="{FF2B5EF4-FFF2-40B4-BE49-F238E27FC236}">
                <a16:creationId xmlns:a16="http://schemas.microsoft.com/office/drawing/2014/main" id="{8D51ED20-04D4-4894-B0C2-9C541A61A734}"/>
              </a:ext>
            </a:extLst>
          </p:cNvPr>
          <p:cNvSpPr>
            <a:spLocks noGrp="1"/>
          </p:cNvSpPr>
          <p:nvPr>
            <p:ph type="ftr" sz="quarter" idx="11"/>
          </p:nvPr>
        </p:nvSpPr>
        <p:spPr>
          <a:xfrm>
            <a:off x="2463800" y="6356350"/>
            <a:ext cx="3479800" cy="365125"/>
          </a:xfrm>
        </p:spPr>
        <p:txBody>
          <a:bodyPr/>
          <a:lstStyle/>
          <a:p>
            <a:r>
              <a:rPr lang="en-US" dirty="0"/>
              <a:t>Injunctions in Unfair Prejudice Claims</a:t>
            </a:r>
          </a:p>
          <a:p>
            <a:endParaRPr lang="en-US" dirty="0"/>
          </a:p>
        </p:txBody>
      </p:sp>
      <p:sp>
        <p:nvSpPr>
          <p:cNvPr id="6" name="Slide Number Placeholder 5">
            <a:extLst>
              <a:ext uri="{FF2B5EF4-FFF2-40B4-BE49-F238E27FC236}">
                <a16:creationId xmlns:a16="http://schemas.microsoft.com/office/drawing/2014/main" id="{7BC1787E-7110-4989-B0B8-DD4E0ACC09DF}"/>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2</a:t>
            </a:fld>
            <a:endParaRPr lang="en-US" dirty="0"/>
          </a:p>
        </p:txBody>
      </p:sp>
    </p:spTree>
    <p:extLst>
      <p:ext uri="{BB962C8B-B14F-4D97-AF65-F5344CB8AC3E}">
        <p14:creationId xmlns:p14="http://schemas.microsoft.com/office/powerpoint/2010/main" val="3571516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2731C-311B-46F7-A865-6C3AF6B09A47}"/>
              </a:ext>
            </a:extLst>
          </p:cNvPr>
          <p:cNvSpPr>
            <a:spLocks noGrp="1"/>
          </p:cNvSpPr>
          <p:nvPr>
            <p:ph type="title"/>
          </p:nvPr>
        </p:nvSpPr>
        <p:spPr>
          <a:xfrm>
            <a:off x="1362075" y="1671639"/>
            <a:ext cx="5111750" cy="491531"/>
          </a:xfrm>
        </p:spPr>
        <p:txBody>
          <a:bodyPr>
            <a:normAutofit fontScale="90000"/>
          </a:bodyPr>
          <a:lstStyle/>
          <a:p>
            <a:r>
              <a:rPr lang="en-US" sz="2800" b="1" i="1" dirty="0"/>
              <a:t>American Cyanamid Co v Ethicon Ltd [1975] AC 396</a:t>
            </a:r>
            <a:br>
              <a:rPr lang="en-US" sz="2800" b="1" i="1" dirty="0"/>
            </a:br>
            <a:endParaRPr lang="en-US" dirty="0"/>
          </a:p>
        </p:txBody>
      </p:sp>
      <p:sp>
        <p:nvSpPr>
          <p:cNvPr id="3" name="Text Placeholder 2">
            <a:extLst>
              <a:ext uri="{FF2B5EF4-FFF2-40B4-BE49-F238E27FC236}">
                <a16:creationId xmlns:a16="http://schemas.microsoft.com/office/drawing/2014/main" id="{9D5232F9-FD00-464A-9F17-619C91AEF8F3}"/>
              </a:ext>
            </a:extLst>
          </p:cNvPr>
          <p:cNvSpPr>
            <a:spLocks noGrp="1"/>
          </p:cNvSpPr>
          <p:nvPr>
            <p:ph type="body" idx="1"/>
          </p:nvPr>
        </p:nvSpPr>
        <p:spPr>
          <a:xfrm>
            <a:off x="1362074" y="2558955"/>
            <a:ext cx="5734761" cy="3104865"/>
          </a:xfrm>
        </p:spPr>
        <p:txBody>
          <a:bodyPr>
            <a:normAutofit/>
          </a:bodyPr>
          <a:lstStyle/>
          <a:p>
            <a:pPr marL="342900" indent="-342900">
              <a:buAutoNum type="arabicPeriod"/>
            </a:pPr>
            <a:r>
              <a:rPr lang="en-US" sz="2000" dirty="0"/>
              <a:t>Is there a serious issue to be tried?</a:t>
            </a:r>
          </a:p>
          <a:p>
            <a:pPr marL="342900" indent="-342900">
              <a:buFont typeface="+mj-lt"/>
              <a:buAutoNum type="arabicPeriod" startAt="2"/>
            </a:pPr>
            <a:r>
              <a:rPr lang="en-US" sz="2000" dirty="0"/>
              <a:t>If so, would financial compensation be an adequate remedy for the party injured by the grant or refusal of an injunction?</a:t>
            </a:r>
          </a:p>
          <a:p>
            <a:pPr marL="342900" indent="-342900">
              <a:buAutoNum type="arabicPeriod" startAt="2"/>
            </a:pPr>
            <a:r>
              <a:rPr lang="en-US" sz="2000" dirty="0"/>
              <a:t>If not, does the balance of convenience </a:t>
            </a:r>
            <a:r>
              <a:rPr lang="en-US" sz="2000" dirty="0" err="1"/>
              <a:t>favour</a:t>
            </a:r>
            <a:r>
              <a:rPr lang="en-US" sz="2000" dirty="0"/>
              <a:t> the grant or the refusal of the injunction?</a:t>
            </a:r>
          </a:p>
          <a:p>
            <a:endParaRPr lang="en-US" sz="1600" i="1" dirty="0"/>
          </a:p>
        </p:txBody>
      </p:sp>
      <p:sp>
        <p:nvSpPr>
          <p:cNvPr id="5" name="Footer Placeholder 4">
            <a:extLst>
              <a:ext uri="{FF2B5EF4-FFF2-40B4-BE49-F238E27FC236}">
                <a16:creationId xmlns:a16="http://schemas.microsoft.com/office/drawing/2014/main" id="{8D51ED20-04D4-4894-B0C2-9C541A61A734}"/>
              </a:ext>
            </a:extLst>
          </p:cNvPr>
          <p:cNvSpPr>
            <a:spLocks noGrp="1"/>
          </p:cNvSpPr>
          <p:nvPr>
            <p:ph type="ftr" sz="quarter" idx="11"/>
          </p:nvPr>
        </p:nvSpPr>
        <p:spPr>
          <a:xfrm>
            <a:off x="2463800" y="6356350"/>
            <a:ext cx="3479800" cy="365125"/>
          </a:xfrm>
        </p:spPr>
        <p:txBody>
          <a:bodyPr/>
          <a:lstStyle/>
          <a:p>
            <a:r>
              <a:rPr lang="en-US" dirty="0"/>
              <a:t>Injunctions in Unfair Prejudice Claims</a:t>
            </a:r>
          </a:p>
          <a:p>
            <a:endParaRPr lang="en-US" dirty="0"/>
          </a:p>
        </p:txBody>
      </p:sp>
      <p:sp>
        <p:nvSpPr>
          <p:cNvPr id="6" name="Slide Number Placeholder 5">
            <a:extLst>
              <a:ext uri="{FF2B5EF4-FFF2-40B4-BE49-F238E27FC236}">
                <a16:creationId xmlns:a16="http://schemas.microsoft.com/office/drawing/2014/main" id="{7BC1787E-7110-4989-B0B8-DD4E0ACC09DF}"/>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3</a:t>
            </a:fld>
            <a:endParaRPr lang="en-US" dirty="0"/>
          </a:p>
        </p:txBody>
      </p:sp>
    </p:spTree>
    <p:extLst>
      <p:ext uri="{BB962C8B-B14F-4D97-AF65-F5344CB8AC3E}">
        <p14:creationId xmlns:p14="http://schemas.microsoft.com/office/powerpoint/2010/main" val="2323572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2731C-311B-46F7-A865-6C3AF6B09A47}"/>
              </a:ext>
            </a:extLst>
          </p:cNvPr>
          <p:cNvSpPr>
            <a:spLocks noGrp="1"/>
          </p:cNvSpPr>
          <p:nvPr>
            <p:ph type="title"/>
          </p:nvPr>
        </p:nvSpPr>
        <p:spPr>
          <a:xfrm>
            <a:off x="1362075" y="1671639"/>
            <a:ext cx="5111750" cy="491531"/>
          </a:xfrm>
        </p:spPr>
        <p:txBody>
          <a:bodyPr>
            <a:normAutofit fontScale="90000"/>
          </a:bodyPr>
          <a:lstStyle/>
          <a:p>
            <a:r>
              <a:rPr lang="en-US" dirty="0"/>
              <a:t>Serious issue to be tried?</a:t>
            </a:r>
          </a:p>
        </p:txBody>
      </p:sp>
      <p:sp>
        <p:nvSpPr>
          <p:cNvPr id="3" name="Text Placeholder 2">
            <a:extLst>
              <a:ext uri="{FF2B5EF4-FFF2-40B4-BE49-F238E27FC236}">
                <a16:creationId xmlns:a16="http://schemas.microsoft.com/office/drawing/2014/main" id="{9D5232F9-FD00-464A-9F17-619C91AEF8F3}"/>
              </a:ext>
            </a:extLst>
          </p:cNvPr>
          <p:cNvSpPr>
            <a:spLocks noGrp="1"/>
          </p:cNvSpPr>
          <p:nvPr>
            <p:ph type="body" idx="1"/>
          </p:nvPr>
        </p:nvSpPr>
        <p:spPr>
          <a:xfrm>
            <a:off x="1362074" y="2825086"/>
            <a:ext cx="5734761" cy="2361275"/>
          </a:xfrm>
        </p:spPr>
        <p:txBody>
          <a:bodyPr>
            <a:normAutofit/>
          </a:bodyPr>
          <a:lstStyle/>
          <a:p>
            <a:r>
              <a:rPr lang="en-US" sz="1600" dirty="0"/>
              <a:t>Serious issue in the Petition is enough – </a:t>
            </a:r>
            <a:r>
              <a:rPr lang="en-US" sz="1600" b="1" i="1" dirty="0"/>
              <a:t>Re: R-Squared Holdco Ltd</a:t>
            </a:r>
            <a:r>
              <a:rPr lang="en-US" sz="1600" dirty="0"/>
              <a:t> – [2020] EWHC 23 (Ch)</a:t>
            </a:r>
          </a:p>
          <a:p>
            <a:endParaRPr lang="en-US" sz="1600" b="1" i="1" dirty="0"/>
          </a:p>
          <a:p>
            <a:r>
              <a:rPr lang="en-US" sz="1600" dirty="0"/>
              <a:t>Note also: </a:t>
            </a:r>
            <a:r>
              <a:rPr lang="en-US" sz="1600" b="1" i="1" dirty="0"/>
              <a:t>Broad Idea International Ltd v Convoy Collateral Ltd </a:t>
            </a:r>
            <a:r>
              <a:rPr lang="en-US" sz="1600" dirty="0"/>
              <a:t>[2021] UKPC 24 – s.37 SCA 1981 – discretion not limited to enforcing causes of action or legal rights – ‘</a:t>
            </a:r>
            <a:r>
              <a:rPr lang="en-US" sz="1600" i="1" dirty="0"/>
              <a:t>wherever necessary to support the administration of justice’</a:t>
            </a:r>
            <a:endParaRPr lang="en-US" sz="1600" dirty="0"/>
          </a:p>
        </p:txBody>
      </p:sp>
      <p:sp>
        <p:nvSpPr>
          <p:cNvPr id="5" name="Footer Placeholder 4">
            <a:extLst>
              <a:ext uri="{FF2B5EF4-FFF2-40B4-BE49-F238E27FC236}">
                <a16:creationId xmlns:a16="http://schemas.microsoft.com/office/drawing/2014/main" id="{8D51ED20-04D4-4894-B0C2-9C541A61A734}"/>
              </a:ext>
            </a:extLst>
          </p:cNvPr>
          <p:cNvSpPr>
            <a:spLocks noGrp="1"/>
          </p:cNvSpPr>
          <p:nvPr>
            <p:ph type="ftr" sz="quarter" idx="11"/>
          </p:nvPr>
        </p:nvSpPr>
        <p:spPr>
          <a:xfrm>
            <a:off x="2463800" y="6356350"/>
            <a:ext cx="3479800" cy="365125"/>
          </a:xfrm>
        </p:spPr>
        <p:txBody>
          <a:bodyPr/>
          <a:lstStyle/>
          <a:p>
            <a:r>
              <a:rPr lang="en-US" dirty="0"/>
              <a:t>Injunctions in Unfair Prejudice Claims</a:t>
            </a:r>
          </a:p>
          <a:p>
            <a:endParaRPr lang="en-US" dirty="0"/>
          </a:p>
        </p:txBody>
      </p:sp>
      <p:sp>
        <p:nvSpPr>
          <p:cNvPr id="6" name="Slide Number Placeholder 5">
            <a:extLst>
              <a:ext uri="{FF2B5EF4-FFF2-40B4-BE49-F238E27FC236}">
                <a16:creationId xmlns:a16="http://schemas.microsoft.com/office/drawing/2014/main" id="{7BC1787E-7110-4989-B0B8-DD4E0ACC09DF}"/>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4</a:t>
            </a:fld>
            <a:endParaRPr lang="en-US" dirty="0"/>
          </a:p>
        </p:txBody>
      </p:sp>
    </p:spTree>
    <p:extLst>
      <p:ext uri="{BB962C8B-B14F-4D97-AF65-F5344CB8AC3E}">
        <p14:creationId xmlns:p14="http://schemas.microsoft.com/office/powerpoint/2010/main" val="1335862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2731C-311B-46F7-A865-6C3AF6B09A47}"/>
              </a:ext>
            </a:extLst>
          </p:cNvPr>
          <p:cNvSpPr>
            <a:spLocks noGrp="1"/>
          </p:cNvSpPr>
          <p:nvPr>
            <p:ph type="title"/>
          </p:nvPr>
        </p:nvSpPr>
        <p:spPr>
          <a:xfrm>
            <a:off x="1362075" y="696037"/>
            <a:ext cx="5111750" cy="1467134"/>
          </a:xfrm>
        </p:spPr>
        <p:txBody>
          <a:bodyPr>
            <a:normAutofit fontScale="90000"/>
          </a:bodyPr>
          <a:lstStyle/>
          <a:p>
            <a:br>
              <a:rPr lang="en-US" sz="2200" dirty="0"/>
            </a:br>
            <a:r>
              <a:rPr lang="en-US" sz="2200" dirty="0"/>
              <a:t>would financial compensation be an adequate remedy for the party injured by the grant or refusal of an injunction?</a:t>
            </a:r>
            <a:br>
              <a:rPr lang="en-US" sz="2800" dirty="0"/>
            </a:br>
            <a:endParaRPr lang="en-US" dirty="0"/>
          </a:p>
        </p:txBody>
      </p:sp>
      <p:sp>
        <p:nvSpPr>
          <p:cNvPr id="3" name="Text Placeholder 2">
            <a:extLst>
              <a:ext uri="{FF2B5EF4-FFF2-40B4-BE49-F238E27FC236}">
                <a16:creationId xmlns:a16="http://schemas.microsoft.com/office/drawing/2014/main" id="{9D5232F9-FD00-464A-9F17-619C91AEF8F3}"/>
              </a:ext>
            </a:extLst>
          </p:cNvPr>
          <p:cNvSpPr>
            <a:spLocks noGrp="1"/>
          </p:cNvSpPr>
          <p:nvPr>
            <p:ph type="body" idx="1"/>
          </p:nvPr>
        </p:nvSpPr>
        <p:spPr>
          <a:xfrm>
            <a:off x="1362074" y="2163172"/>
            <a:ext cx="5734761" cy="3841844"/>
          </a:xfrm>
        </p:spPr>
        <p:txBody>
          <a:bodyPr>
            <a:normAutofit/>
          </a:bodyPr>
          <a:lstStyle/>
          <a:p>
            <a:pPr marL="285750" indent="-285750">
              <a:buFont typeface="Arial" panose="020B0604020202020204" pitchFamily="34" charset="0"/>
              <a:buChar char="•"/>
            </a:pPr>
            <a:r>
              <a:rPr lang="en-US" sz="1600" dirty="0"/>
              <a:t>Does Petitioner want to buy or sell?</a:t>
            </a:r>
          </a:p>
          <a:p>
            <a:pPr marL="285750" indent="-285750">
              <a:buFont typeface="Arial" panose="020B0604020202020204" pitchFamily="34" charset="0"/>
              <a:buChar char="•"/>
            </a:pPr>
            <a:r>
              <a:rPr lang="en-US" sz="1600" dirty="0"/>
              <a:t>Section 996 – wide and flexible remedy</a:t>
            </a:r>
          </a:p>
          <a:p>
            <a:pPr marL="285750" indent="-285750">
              <a:buFont typeface="Arial" panose="020B0604020202020204" pitchFamily="34" charset="0"/>
              <a:buChar char="•"/>
            </a:pPr>
            <a:r>
              <a:rPr lang="en-US" sz="1600" dirty="0"/>
              <a:t>Where the Petitioner seeks to have their shares purchased (‘a sale order’) an adjustment to the sale price or valuation date will usually be adequate remedy</a:t>
            </a:r>
          </a:p>
          <a:p>
            <a:pPr marL="285750" indent="-285750">
              <a:buFont typeface="Arial" panose="020B0604020202020204" pitchFamily="34" charset="0"/>
              <a:buChar char="•"/>
            </a:pPr>
            <a:r>
              <a:rPr lang="en-US" sz="1600" dirty="0"/>
              <a:t>Where the Petitioner wishes to purchase the Respondent’s shares it may not be</a:t>
            </a:r>
          </a:p>
          <a:p>
            <a:endParaRPr lang="en-US" sz="1600" b="1" i="1" dirty="0"/>
          </a:p>
          <a:p>
            <a:r>
              <a:rPr lang="en-US" sz="1600" b="1" i="1" dirty="0"/>
              <a:t>Williams v Brinkmann</a:t>
            </a:r>
            <a:r>
              <a:rPr lang="en-US" sz="1600" dirty="0"/>
              <a:t> [2004] EWHC 601 (Ch)</a:t>
            </a:r>
          </a:p>
          <a:p>
            <a:r>
              <a:rPr lang="en-US" sz="1600" b="1" i="1" dirty="0"/>
              <a:t>Pringle v Callard</a:t>
            </a:r>
            <a:r>
              <a:rPr lang="en-US" sz="1600" dirty="0"/>
              <a:t> [2007] EWCA Civ 1075</a:t>
            </a:r>
            <a:endParaRPr lang="en-US" sz="1600" b="1" i="1"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p:txBody>
      </p:sp>
      <p:sp>
        <p:nvSpPr>
          <p:cNvPr id="5" name="Footer Placeholder 4">
            <a:extLst>
              <a:ext uri="{FF2B5EF4-FFF2-40B4-BE49-F238E27FC236}">
                <a16:creationId xmlns:a16="http://schemas.microsoft.com/office/drawing/2014/main" id="{8D51ED20-04D4-4894-B0C2-9C541A61A734}"/>
              </a:ext>
            </a:extLst>
          </p:cNvPr>
          <p:cNvSpPr>
            <a:spLocks noGrp="1"/>
          </p:cNvSpPr>
          <p:nvPr>
            <p:ph type="ftr" sz="quarter" idx="11"/>
          </p:nvPr>
        </p:nvSpPr>
        <p:spPr>
          <a:xfrm>
            <a:off x="2463800" y="6356350"/>
            <a:ext cx="3479800" cy="365125"/>
          </a:xfrm>
        </p:spPr>
        <p:txBody>
          <a:bodyPr/>
          <a:lstStyle/>
          <a:p>
            <a:r>
              <a:rPr lang="en-US" dirty="0"/>
              <a:t>Injunctions in Unfair Prejudice Claims</a:t>
            </a:r>
          </a:p>
          <a:p>
            <a:endParaRPr lang="en-US" dirty="0"/>
          </a:p>
        </p:txBody>
      </p:sp>
      <p:sp>
        <p:nvSpPr>
          <p:cNvPr id="6" name="Slide Number Placeholder 5">
            <a:extLst>
              <a:ext uri="{FF2B5EF4-FFF2-40B4-BE49-F238E27FC236}">
                <a16:creationId xmlns:a16="http://schemas.microsoft.com/office/drawing/2014/main" id="{7BC1787E-7110-4989-B0B8-DD4E0ACC09DF}"/>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5</a:t>
            </a:fld>
            <a:endParaRPr lang="en-US" dirty="0"/>
          </a:p>
        </p:txBody>
      </p:sp>
    </p:spTree>
    <p:extLst>
      <p:ext uri="{BB962C8B-B14F-4D97-AF65-F5344CB8AC3E}">
        <p14:creationId xmlns:p14="http://schemas.microsoft.com/office/powerpoint/2010/main" val="3762370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2731C-311B-46F7-A865-6C3AF6B09A47}"/>
              </a:ext>
            </a:extLst>
          </p:cNvPr>
          <p:cNvSpPr>
            <a:spLocks noGrp="1"/>
          </p:cNvSpPr>
          <p:nvPr>
            <p:ph type="title"/>
          </p:nvPr>
        </p:nvSpPr>
        <p:spPr>
          <a:xfrm>
            <a:off x="1362075" y="696037"/>
            <a:ext cx="5111750" cy="1467134"/>
          </a:xfrm>
        </p:spPr>
        <p:txBody>
          <a:bodyPr>
            <a:normAutofit/>
          </a:bodyPr>
          <a:lstStyle/>
          <a:p>
            <a:br>
              <a:rPr lang="en-US" sz="2200" dirty="0"/>
            </a:br>
            <a:r>
              <a:rPr lang="en-US" sz="2200" dirty="0"/>
              <a:t>Balance of convenience</a:t>
            </a:r>
            <a:br>
              <a:rPr lang="en-US" sz="2800" dirty="0"/>
            </a:br>
            <a:endParaRPr lang="en-US" dirty="0"/>
          </a:p>
        </p:txBody>
      </p:sp>
      <p:sp>
        <p:nvSpPr>
          <p:cNvPr id="3" name="Text Placeholder 2">
            <a:extLst>
              <a:ext uri="{FF2B5EF4-FFF2-40B4-BE49-F238E27FC236}">
                <a16:creationId xmlns:a16="http://schemas.microsoft.com/office/drawing/2014/main" id="{9D5232F9-FD00-464A-9F17-619C91AEF8F3}"/>
              </a:ext>
            </a:extLst>
          </p:cNvPr>
          <p:cNvSpPr>
            <a:spLocks noGrp="1"/>
          </p:cNvSpPr>
          <p:nvPr>
            <p:ph type="body" idx="1"/>
          </p:nvPr>
        </p:nvSpPr>
        <p:spPr>
          <a:xfrm>
            <a:off x="1362074" y="2163172"/>
            <a:ext cx="5734761" cy="3841844"/>
          </a:xfrm>
        </p:spPr>
        <p:txBody>
          <a:bodyPr>
            <a:normAutofit fontScale="92500" lnSpcReduction="10000"/>
          </a:bodyPr>
          <a:lstStyle/>
          <a:p>
            <a:pPr marL="285750" indent="-285750">
              <a:buFont typeface="Arial" panose="020B0604020202020204" pitchFamily="34" charset="0"/>
              <a:buChar char="•"/>
            </a:pPr>
            <a:r>
              <a:rPr lang="en-US" sz="1600" dirty="0"/>
              <a:t>May point to either the granting or refusal of injunction</a:t>
            </a:r>
          </a:p>
          <a:p>
            <a:pPr marL="285750" indent="-285750">
              <a:buFont typeface="Arial" panose="020B0604020202020204" pitchFamily="34" charset="0"/>
              <a:buChar char="•"/>
            </a:pPr>
            <a:r>
              <a:rPr lang="en-US" sz="1600" dirty="0"/>
              <a:t>Adequacy of financial compensation may also be of some relevance at this stage</a:t>
            </a:r>
          </a:p>
          <a:p>
            <a:pPr marL="285750" indent="-285750">
              <a:buFont typeface="Arial" panose="020B0604020202020204" pitchFamily="34" charset="0"/>
              <a:buChar char="•"/>
            </a:pPr>
            <a:r>
              <a:rPr lang="en-US" sz="1600" dirty="0"/>
              <a:t>Preservation of the status quo usually carries (even) greater weight in unfair prejudice claims than other cases when considering interlocutory injunctions.  It should only be disturbed where it is necessary</a:t>
            </a:r>
          </a:p>
          <a:p>
            <a:pPr marL="285750" indent="-285750">
              <a:buFont typeface="Arial" panose="020B0604020202020204" pitchFamily="34" charset="0"/>
              <a:buChar char="•"/>
            </a:pPr>
            <a:r>
              <a:rPr lang="en-US" sz="1600" dirty="0"/>
              <a:t>Court will be astute to avoid conferring an advantage on either side in an on-going shareholder dispute</a:t>
            </a:r>
          </a:p>
          <a:p>
            <a:endParaRPr lang="en-US" sz="1600" b="1" i="1" dirty="0"/>
          </a:p>
          <a:p>
            <a:r>
              <a:rPr lang="en-US" sz="1600" b="1" i="1" dirty="0"/>
              <a:t>Re a Company (No. 002612 of 1984) </a:t>
            </a:r>
            <a:r>
              <a:rPr lang="en-US" sz="1600" dirty="0"/>
              <a:t>(1984) 1 BCC 99262</a:t>
            </a:r>
          </a:p>
          <a:p>
            <a:r>
              <a:rPr lang="en-US" sz="1600" dirty="0"/>
              <a:t>			          (1985) 1 BCC 99485</a:t>
            </a:r>
          </a:p>
          <a:p>
            <a:r>
              <a:rPr lang="en-US" sz="1600" dirty="0"/>
              <a:t>                                                           </a:t>
            </a:r>
          </a:p>
          <a:p>
            <a:pPr marL="285750" indent="-285750">
              <a:buFont typeface="Arial" panose="020B0604020202020204" pitchFamily="34" charset="0"/>
              <a:buChar char="•"/>
            </a:pPr>
            <a:endParaRPr lang="en-US" sz="1600" dirty="0"/>
          </a:p>
        </p:txBody>
      </p:sp>
      <p:sp>
        <p:nvSpPr>
          <p:cNvPr id="5" name="Footer Placeholder 4">
            <a:extLst>
              <a:ext uri="{FF2B5EF4-FFF2-40B4-BE49-F238E27FC236}">
                <a16:creationId xmlns:a16="http://schemas.microsoft.com/office/drawing/2014/main" id="{8D51ED20-04D4-4894-B0C2-9C541A61A734}"/>
              </a:ext>
            </a:extLst>
          </p:cNvPr>
          <p:cNvSpPr>
            <a:spLocks noGrp="1"/>
          </p:cNvSpPr>
          <p:nvPr>
            <p:ph type="ftr" sz="quarter" idx="11"/>
          </p:nvPr>
        </p:nvSpPr>
        <p:spPr>
          <a:xfrm>
            <a:off x="2463800" y="6356350"/>
            <a:ext cx="3479800" cy="365125"/>
          </a:xfrm>
        </p:spPr>
        <p:txBody>
          <a:bodyPr/>
          <a:lstStyle/>
          <a:p>
            <a:r>
              <a:rPr lang="en-US" dirty="0"/>
              <a:t>Injunctions in Unfair Prejudice Claims</a:t>
            </a:r>
          </a:p>
          <a:p>
            <a:endParaRPr lang="en-US" dirty="0"/>
          </a:p>
        </p:txBody>
      </p:sp>
      <p:sp>
        <p:nvSpPr>
          <p:cNvPr id="6" name="Slide Number Placeholder 5">
            <a:extLst>
              <a:ext uri="{FF2B5EF4-FFF2-40B4-BE49-F238E27FC236}">
                <a16:creationId xmlns:a16="http://schemas.microsoft.com/office/drawing/2014/main" id="{7BC1787E-7110-4989-B0B8-DD4E0ACC09DF}"/>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6</a:t>
            </a:fld>
            <a:endParaRPr lang="en-US" dirty="0"/>
          </a:p>
        </p:txBody>
      </p:sp>
    </p:spTree>
    <p:extLst>
      <p:ext uri="{BB962C8B-B14F-4D97-AF65-F5344CB8AC3E}">
        <p14:creationId xmlns:p14="http://schemas.microsoft.com/office/powerpoint/2010/main" val="916586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2731C-311B-46F7-A865-6C3AF6B09A47}"/>
              </a:ext>
            </a:extLst>
          </p:cNvPr>
          <p:cNvSpPr>
            <a:spLocks noGrp="1"/>
          </p:cNvSpPr>
          <p:nvPr>
            <p:ph type="title"/>
          </p:nvPr>
        </p:nvSpPr>
        <p:spPr>
          <a:xfrm>
            <a:off x="1362074" y="1596576"/>
            <a:ext cx="5111750" cy="491531"/>
          </a:xfrm>
        </p:spPr>
        <p:txBody>
          <a:bodyPr>
            <a:normAutofit fontScale="90000"/>
          </a:bodyPr>
          <a:lstStyle/>
          <a:p>
            <a:r>
              <a:rPr lang="en-US" b="1" dirty="0"/>
              <a:t>Flexible – wide range of grounds</a:t>
            </a:r>
            <a:br>
              <a:rPr lang="en-US" sz="2800" b="1" i="1" dirty="0"/>
            </a:br>
            <a:endParaRPr lang="en-US" dirty="0"/>
          </a:p>
        </p:txBody>
      </p:sp>
      <p:sp>
        <p:nvSpPr>
          <p:cNvPr id="3" name="Text Placeholder 2">
            <a:extLst>
              <a:ext uri="{FF2B5EF4-FFF2-40B4-BE49-F238E27FC236}">
                <a16:creationId xmlns:a16="http://schemas.microsoft.com/office/drawing/2014/main" id="{9D5232F9-FD00-464A-9F17-619C91AEF8F3}"/>
              </a:ext>
            </a:extLst>
          </p:cNvPr>
          <p:cNvSpPr>
            <a:spLocks noGrp="1"/>
          </p:cNvSpPr>
          <p:nvPr>
            <p:ph type="body" idx="1"/>
          </p:nvPr>
        </p:nvSpPr>
        <p:spPr>
          <a:xfrm>
            <a:off x="1362074" y="1999397"/>
            <a:ext cx="5734761" cy="3951027"/>
          </a:xfrm>
        </p:spPr>
        <p:txBody>
          <a:bodyPr>
            <a:normAutofit/>
          </a:bodyPr>
          <a:lstStyle/>
          <a:p>
            <a:pPr marL="285750" indent="-285750">
              <a:buFont typeface="Arial" panose="020B0604020202020204" pitchFamily="34" charset="0"/>
              <a:buChar char="•"/>
            </a:pPr>
            <a:r>
              <a:rPr lang="en-US" sz="2000" dirty="0"/>
              <a:t>Use of company money for legal  costs</a:t>
            </a:r>
          </a:p>
          <a:p>
            <a:pPr marL="285750" indent="-285750">
              <a:buFont typeface="Arial" panose="020B0604020202020204" pitchFamily="34" charset="0"/>
              <a:buChar char="•"/>
            </a:pPr>
            <a:r>
              <a:rPr lang="en-US" sz="2000" dirty="0" err="1"/>
              <a:t>Unauthorised</a:t>
            </a:r>
            <a:r>
              <a:rPr lang="en-US" sz="2000" dirty="0"/>
              <a:t> directors’ remuneration</a:t>
            </a:r>
          </a:p>
          <a:p>
            <a:pPr marL="285750" indent="-285750">
              <a:buFont typeface="Arial" panose="020B0604020202020204" pitchFamily="34" charset="0"/>
              <a:buChar char="•"/>
            </a:pPr>
            <a:r>
              <a:rPr lang="en-US" sz="2000" dirty="0"/>
              <a:t>Disposal of business</a:t>
            </a:r>
          </a:p>
          <a:p>
            <a:pPr marL="285750" indent="-285750">
              <a:buFont typeface="Arial" panose="020B0604020202020204" pitchFamily="34" charset="0"/>
              <a:buChar char="•"/>
            </a:pPr>
            <a:r>
              <a:rPr lang="en-US" sz="2000" dirty="0"/>
              <a:t>Disposal of particular assets</a:t>
            </a:r>
          </a:p>
          <a:p>
            <a:pPr marL="285750" indent="-285750">
              <a:buFont typeface="Arial" panose="020B0604020202020204" pitchFamily="34" charset="0"/>
              <a:buChar char="•"/>
            </a:pPr>
            <a:r>
              <a:rPr lang="en-US" sz="2000" dirty="0"/>
              <a:t>Rights issue or share allotment</a:t>
            </a:r>
          </a:p>
          <a:p>
            <a:pPr marL="285750" indent="-285750">
              <a:buFont typeface="Arial" panose="020B0604020202020204" pitchFamily="34" charset="0"/>
              <a:buChar char="•"/>
            </a:pPr>
            <a:r>
              <a:rPr lang="en-US" sz="2000" dirty="0"/>
              <a:t>Disposal of shareholding by Respondent</a:t>
            </a:r>
          </a:p>
          <a:p>
            <a:pPr marL="285750" indent="-285750">
              <a:buFont typeface="Arial" panose="020B0604020202020204" pitchFamily="34" charset="0"/>
              <a:buChar char="•"/>
            </a:pPr>
            <a:r>
              <a:rPr lang="en-US" sz="2000" dirty="0"/>
              <a:t>Bringing a claim against the Petitioner</a:t>
            </a:r>
          </a:p>
          <a:p>
            <a:pPr marL="285750" indent="-285750">
              <a:buFont typeface="Arial" panose="020B0604020202020204" pitchFamily="34" charset="0"/>
              <a:buChar char="•"/>
            </a:pPr>
            <a:r>
              <a:rPr lang="en-US" sz="2000" dirty="0"/>
              <a:t>Removal of petitioner as a director and/or employee</a:t>
            </a:r>
          </a:p>
          <a:p>
            <a:pPr marL="285750" indent="-285750">
              <a:buFont typeface="Arial" panose="020B0604020202020204" pitchFamily="34" charset="0"/>
              <a:buChar char="•"/>
            </a:pPr>
            <a:endParaRPr lang="en-US" sz="1600" dirty="0"/>
          </a:p>
        </p:txBody>
      </p:sp>
      <p:sp>
        <p:nvSpPr>
          <p:cNvPr id="5" name="Footer Placeholder 4">
            <a:extLst>
              <a:ext uri="{FF2B5EF4-FFF2-40B4-BE49-F238E27FC236}">
                <a16:creationId xmlns:a16="http://schemas.microsoft.com/office/drawing/2014/main" id="{8D51ED20-04D4-4894-B0C2-9C541A61A734}"/>
              </a:ext>
            </a:extLst>
          </p:cNvPr>
          <p:cNvSpPr>
            <a:spLocks noGrp="1"/>
          </p:cNvSpPr>
          <p:nvPr>
            <p:ph type="ftr" sz="quarter" idx="11"/>
          </p:nvPr>
        </p:nvSpPr>
        <p:spPr>
          <a:xfrm>
            <a:off x="2443328" y="6356350"/>
            <a:ext cx="3479800" cy="365125"/>
          </a:xfrm>
        </p:spPr>
        <p:txBody>
          <a:bodyPr/>
          <a:lstStyle/>
          <a:p>
            <a:r>
              <a:rPr lang="en-US" dirty="0"/>
              <a:t>Injunctions in Unfair Prejudice Claims</a:t>
            </a:r>
          </a:p>
          <a:p>
            <a:endParaRPr lang="en-US" dirty="0"/>
          </a:p>
        </p:txBody>
      </p:sp>
      <p:sp>
        <p:nvSpPr>
          <p:cNvPr id="6" name="Slide Number Placeholder 5">
            <a:extLst>
              <a:ext uri="{FF2B5EF4-FFF2-40B4-BE49-F238E27FC236}">
                <a16:creationId xmlns:a16="http://schemas.microsoft.com/office/drawing/2014/main" id="{7BC1787E-7110-4989-B0B8-DD4E0ACC09DF}"/>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7</a:t>
            </a:fld>
            <a:endParaRPr lang="en-US" dirty="0"/>
          </a:p>
        </p:txBody>
      </p:sp>
    </p:spTree>
    <p:extLst>
      <p:ext uri="{BB962C8B-B14F-4D97-AF65-F5344CB8AC3E}">
        <p14:creationId xmlns:p14="http://schemas.microsoft.com/office/powerpoint/2010/main" val="882316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2731C-311B-46F7-A865-6C3AF6B09A47}"/>
              </a:ext>
            </a:extLst>
          </p:cNvPr>
          <p:cNvSpPr>
            <a:spLocks noGrp="1"/>
          </p:cNvSpPr>
          <p:nvPr>
            <p:ph type="title"/>
          </p:nvPr>
        </p:nvSpPr>
        <p:spPr>
          <a:xfrm>
            <a:off x="1362074" y="1596576"/>
            <a:ext cx="5111750" cy="491531"/>
          </a:xfrm>
        </p:spPr>
        <p:txBody>
          <a:bodyPr>
            <a:normAutofit fontScale="90000"/>
          </a:bodyPr>
          <a:lstStyle/>
          <a:p>
            <a:br>
              <a:rPr lang="en-US" sz="2800" b="1" i="1" dirty="0"/>
            </a:br>
            <a:r>
              <a:rPr lang="en-US" sz="2800" b="1" i="1" dirty="0"/>
              <a:t>Restraining removal as a director and/or employee?</a:t>
            </a:r>
            <a:endParaRPr lang="en-US" dirty="0"/>
          </a:p>
        </p:txBody>
      </p:sp>
      <p:sp>
        <p:nvSpPr>
          <p:cNvPr id="3" name="Text Placeholder 2">
            <a:extLst>
              <a:ext uri="{FF2B5EF4-FFF2-40B4-BE49-F238E27FC236}">
                <a16:creationId xmlns:a16="http://schemas.microsoft.com/office/drawing/2014/main" id="{9D5232F9-FD00-464A-9F17-619C91AEF8F3}"/>
              </a:ext>
            </a:extLst>
          </p:cNvPr>
          <p:cNvSpPr>
            <a:spLocks noGrp="1"/>
          </p:cNvSpPr>
          <p:nvPr>
            <p:ph type="body" idx="1"/>
          </p:nvPr>
        </p:nvSpPr>
        <p:spPr>
          <a:xfrm>
            <a:off x="1362074" y="2286000"/>
            <a:ext cx="5734761" cy="3664424"/>
          </a:xfrm>
        </p:spPr>
        <p:txBody>
          <a:bodyPr>
            <a:normAutofit/>
          </a:bodyPr>
          <a:lstStyle/>
          <a:p>
            <a:pPr marL="285750" indent="-285750">
              <a:buFont typeface="Arial" panose="020B0604020202020204" pitchFamily="34" charset="0"/>
              <a:buChar char="•"/>
            </a:pPr>
            <a:r>
              <a:rPr lang="en-US" sz="1600" dirty="0"/>
              <a:t>The court will generally be slow to impose a director on a company by way of interim remedy: </a:t>
            </a:r>
            <a:r>
              <a:rPr lang="en-US" sz="1600" b="1" i="1" dirty="0"/>
              <a:t>Pringle v Callard </a:t>
            </a:r>
            <a:r>
              <a:rPr lang="en-US" sz="1600" dirty="0"/>
              <a:t>[2007] EWCA Civ 1075</a:t>
            </a:r>
          </a:p>
          <a:p>
            <a:pPr marL="285750" indent="-285750">
              <a:buFont typeface="Arial" panose="020B0604020202020204" pitchFamily="34" charset="0"/>
              <a:buChar char="•"/>
            </a:pPr>
            <a:r>
              <a:rPr lang="en-US" sz="1600" dirty="0"/>
              <a:t>But the maintenance of the status quo also carries weight: </a:t>
            </a:r>
            <a:r>
              <a:rPr lang="en-US" sz="1600" b="1" i="1" dirty="0"/>
              <a:t>Williams v Brinkmann</a:t>
            </a:r>
            <a:r>
              <a:rPr lang="en-US" sz="1600" dirty="0"/>
              <a:t> [2004] EWHC 601 (Ch)</a:t>
            </a:r>
          </a:p>
          <a:p>
            <a:pPr marL="285750" indent="-285750">
              <a:buFont typeface="Arial" panose="020B0604020202020204" pitchFamily="34" charset="0"/>
              <a:buChar char="•"/>
            </a:pPr>
            <a:r>
              <a:rPr lang="en-US" sz="1600" dirty="0"/>
              <a:t>An application for such interim relief should be addressed by reference to the possible final outcome and the duration of the likely interim period.  The court should consider what is the risk of irreparable damage to the value of the Petitioner’s shares beyond what could be compensated for at conclusion of the petition: </a:t>
            </a:r>
            <a:r>
              <a:rPr lang="en-US" sz="1600" b="1" i="1" dirty="0"/>
              <a:t>Re Canterbury Travel (London) Ltd </a:t>
            </a:r>
            <a:r>
              <a:rPr lang="en-US" sz="1600" dirty="0"/>
              <a:t>[2010] EWHC 1464 (Ch)</a:t>
            </a:r>
          </a:p>
          <a:p>
            <a:pPr marL="285750" indent="-285750">
              <a:buFont typeface="Arial" panose="020B0604020202020204" pitchFamily="34" charset="0"/>
              <a:buChar char="•"/>
            </a:pPr>
            <a:endParaRPr lang="en-US" sz="1600" dirty="0"/>
          </a:p>
        </p:txBody>
      </p:sp>
      <p:sp>
        <p:nvSpPr>
          <p:cNvPr id="5" name="Footer Placeholder 4">
            <a:extLst>
              <a:ext uri="{FF2B5EF4-FFF2-40B4-BE49-F238E27FC236}">
                <a16:creationId xmlns:a16="http://schemas.microsoft.com/office/drawing/2014/main" id="{8D51ED20-04D4-4894-B0C2-9C541A61A734}"/>
              </a:ext>
            </a:extLst>
          </p:cNvPr>
          <p:cNvSpPr>
            <a:spLocks noGrp="1"/>
          </p:cNvSpPr>
          <p:nvPr>
            <p:ph type="ftr" sz="quarter" idx="11"/>
          </p:nvPr>
        </p:nvSpPr>
        <p:spPr>
          <a:xfrm>
            <a:off x="2463800" y="6356350"/>
            <a:ext cx="3479800" cy="365125"/>
          </a:xfrm>
        </p:spPr>
        <p:txBody>
          <a:bodyPr/>
          <a:lstStyle/>
          <a:p>
            <a:r>
              <a:rPr lang="en-US" dirty="0"/>
              <a:t>Injunctions in Unfair Prejudice Claims</a:t>
            </a:r>
          </a:p>
          <a:p>
            <a:endParaRPr lang="en-US" dirty="0"/>
          </a:p>
        </p:txBody>
      </p:sp>
      <p:sp>
        <p:nvSpPr>
          <p:cNvPr id="6" name="Slide Number Placeholder 5">
            <a:extLst>
              <a:ext uri="{FF2B5EF4-FFF2-40B4-BE49-F238E27FC236}">
                <a16:creationId xmlns:a16="http://schemas.microsoft.com/office/drawing/2014/main" id="{7BC1787E-7110-4989-B0B8-DD4E0ACC09DF}"/>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8</a:t>
            </a:fld>
            <a:endParaRPr lang="en-US" dirty="0"/>
          </a:p>
        </p:txBody>
      </p:sp>
    </p:spTree>
    <p:extLst>
      <p:ext uri="{BB962C8B-B14F-4D97-AF65-F5344CB8AC3E}">
        <p14:creationId xmlns:p14="http://schemas.microsoft.com/office/powerpoint/2010/main" val="821766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2731C-311B-46F7-A865-6C3AF6B09A47}"/>
              </a:ext>
            </a:extLst>
          </p:cNvPr>
          <p:cNvSpPr>
            <a:spLocks noGrp="1"/>
          </p:cNvSpPr>
          <p:nvPr>
            <p:ph type="title"/>
          </p:nvPr>
        </p:nvSpPr>
        <p:spPr>
          <a:xfrm>
            <a:off x="1362074" y="1596576"/>
            <a:ext cx="5111750" cy="491531"/>
          </a:xfrm>
        </p:spPr>
        <p:txBody>
          <a:bodyPr>
            <a:normAutofit fontScale="90000"/>
          </a:bodyPr>
          <a:lstStyle/>
          <a:p>
            <a:br>
              <a:rPr lang="en-US" sz="2800" b="1" i="1" dirty="0"/>
            </a:br>
            <a:endParaRPr lang="en-US" dirty="0"/>
          </a:p>
        </p:txBody>
      </p:sp>
      <p:sp>
        <p:nvSpPr>
          <p:cNvPr id="3" name="Text Placeholder 2">
            <a:extLst>
              <a:ext uri="{FF2B5EF4-FFF2-40B4-BE49-F238E27FC236}">
                <a16:creationId xmlns:a16="http://schemas.microsoft.com/office/drawing/2014/main" id="{9D5232F9-FD00-464A-9F17-619C91AEF8F3}"/>
              </a:ext>
            </a:extLst>
          </p:cNvPr>
          <p:cNvSpPr>
            <a:spLocks noGrp="1"/>
          </p:cNvSpPr>
          <p:nvPr>
            <p:ph type="body" idx="1"/>
          </p:nvPr>
        </p:nvSpPr>
        <p:spPr>
          <a:xfrm>
            <a:off x="1362074" y="2286000"/>
            <a:ext cx="5734761" cy="3664424"/>
          </a:xfrm>
        </p:spPr>
        <p:txBody>
          <a:bodyPr>
            <a:normAutofit/>
          </a:bodyPr>
          <a:lstStyle/>
          <a:p>
            <a:pPr algn="ctr"/>
            <a:r>
              <a:rPr lang="en-US" sz="5400" b="1" dirty="0"/>
              <a:t>THE FUTURE OF DISPUTE RESOLUTION</a:t>
            </a:r>
          </a:p>
        </p:txBody>
      </p:sp>
      <p:sp>
        <p:nvSpPr>
          <p:cNvPr id="5" name="Footer Placeholder 4">
            <a:extLst>
              <a:ext uri="{FF2B5EF4-FFF2-40B4-BE49-F238E27FC236}">
                <a16:creationId xmlns:a16="http://schemas.microsoft.com/office/drawing/2014/main" id="{8D51ED20-04D4-4894-B0C2-9C541A61A734}"/>
              </a:ext>
            </a:extLst>
          </p:cNvPr>
          <p:cNvSpPr>
            <a:spLocks noGrp="1"/>
          </p:cNvSpPr>
          <p:nvPr>
            <p:ph type="ftr" sz="quarter" idx="11"/>
          </p:nvPr>
        </p:nvSpPr>
        <p:spPr>
          <a:xfrm>
            <a:off x="2463800" y="6356350"/>
            <a:ext cx="3479800" cy="365125"/>
          </a:xfrm>
        </p:spPr>
        <p:txBody>
          <a:bodyPr/>
          <a:lstStyle/>
          <a:p>
            <a:endParaRPr lang="en-US" dirty="0"/>
          </a:p>
          <a:p>
            <a:endParaRPr lang="en-US" dirty="0"/>
          </a:p>
        </p:txBody>
      </p:sp>
      <p:sp>
        <p:nvSpPr>
          <p:cNvPr id="6" name="Slide Number Placeholder 5">
            <a:extLst>
              <a:ext uri="{FF2B5EF4-FFF2-40B4-BE49-F238E27FC236}">
                <a16:creationId xmlns:a16="http://schemas.microsoft.com/office/drawing/2014/main" id="{7BC1787E-7110-4989-B0B8-DD4E0ACC09DF}"/>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9</a:t>
            </a:fld>
            <a:endParaRPr lang="en-US" dirty="0"/>
          </a:p>
        </p:txBody>
      </p:sp>
    </p:spTree>
    <p:extLst>
      <p:ext uri="{BB962C8B-B14F-4D97-AF65-F5344CB8AC3E}">
        <p14:creationId xmlns:p14="http://schemas.microsoft.com/office/powerpoint/2010/main" val="319924692"/>
      </p:ext>
    </p:extLst>
  </p:cSld>
  <p:clrMapOvr>
    <a:masterClrMapping/>
  </p:clrMapOvr>
</p:sld>
</file>

<file path=ppt/theme/theme1.xml><?xml version="1.0" encoding="utf-8"?>
<a:theme xmlns:a="http://schemas.openxmlformats.org/drawingml/2006/main" name="Office Theme">
  <a:themeElements>
    <a:clrScheme name="Custom 149">
      <a:dk1>
        <a:sysClr val="windowText" lastClr="000000"/>
      </a:dk1>
      <a:lt1>
        <a:sysClr val="window" lastClr="FFFFFF"/>
      </a:lt1>
      <a:dk2>
        <a:srgbClr val="44546A"/>
      </a:dk2>
      <a:lt2>
        <a:srgbClr val="E7E6E6"/>
      </a:lt2>
      <a:accent1>
        <a:srgbClr val="E9E6D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56">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malist presentation" id="{11346FDE-2DA4-453A-ACF7-41117CE5C235}" vid="{A628C74B-DC45-4C37-9A15-B37206CA45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Background xmlns="71af3243-3dd4-4a8d-8c0d-dd76da1f02a5">false</Background>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C7F809-A434-4A8D-A127-1C50C2DB3890}">
  <ds:schemaRefs>
    <ds:schemaRef ds:uri="http://schemas.openxmlformats.org/package/2006/metadata/core-properties"/>
    <ds:schemaRef ds:uri="http://purl.org/dc/terms/"/>
    <ds:schemaRef ds:uri="http://schemas.microsoft.com/office/2006/documentManagement/types"/>
    <ds:schemaRef ds:uri="http://schemas.microsoft.com/sharepoint/v3"/>
    <ds:schemaRef ds:uri="16c05727-aa75-4e4a-9b5f-8a80a1165891"/>
    <ds:schemaRef ds:uri="http://purl.org/dc/dcmitype/"/>
    <ds:schemaRef ds:uri="http://www.w3.org/XML/1998/namespace"/>
    <ds:schemaRef ds:uri="71af3243-3dd4-4a8d-8c0d-dd76da1f02a5"/>
    <ds:schemaRef ds:uri="http://purl.org/dc/elements/1.1/"/>
    <ds:schemaRef ds:uri="http://schemas.microsoft.com/office/infopath/2007/PartnerControls"/>
    <ds:schemaRef ds:uri="230e9df3-be65-4c73-a93b-d1236ebd677e"/>
    <ds:schemaRef ds:uri="http://schemas.microsoft.com/office/2006/metadata/properties"/>
  </ds:schemaRefs>
</ds:datastoreItem>
</file>

<file path=customXml/itemProps2.xml><?xml version="1.0" encoding="utf-8"?>
<ds:datastoreItem xmlns:ds="http://schemas.openxmlformats.org/officeDocument/2006/customXml" ds:itemID="{BD5826B4-4DD2-4A9B-8D6D-E91CF9C2316C}">
  <ds:schemaRefs>
    <ds:schemaRef ds:uri="http://schemas.microsoft.com/sharepoint/v3/contenttype/forms"/>
  </ds:schemaRefs>
</ds:datastoreItem>
</file>

<file path=customXml/itemProps3.xml><?xml version="1.0" encoding="utf-8"?>
<ds:datastoreItem xmlns:ds="http://schemas.openxmlformats.org/officeDocument/2006/customXml" ds:itemID="{00E6EE1E-660B-46C6-AC21-8E505FB957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{7970A4CB-0BFF-4549-B885-FB68E7A90C97}tf67328976_win32</Template>
  <TotalTime>10406</TotalTime>
  <Words>608</Words>
  <Application>Microsoft Office PowerPoint</Application>
  <PresentationFormat>Widescreen</PresentationFormat>
  <Paragraphs>63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Tenorite</vt:lpstr>
      <vt:lpstr>Office Theme</vt:lpstr>
      <vt:lpstr>INTERLOCUTORY INJUNCTIONS IN UNFAIR PREJUDICE CLAIMS</vt:lpstr>
      <vt:lpstr>Unfair prejudice </vt:lpstr>
      <vt:lpstr>American Cyanamid Co v Ethicon Ltd [1975] AC 396 </vt:lpstr>
      <vt:lpstr>Serious issue to be tried?</vt:lpstr>
      <vt:lpstr> would financial compensation be an adequate remedy for the party injured by the grant or refusal of an injunction? </vt:lpstr>
      <vt:lpstr> Balance of convenience </vt:lpstr>
      <vt:lpstr>Flexible – wide range of grounds </vt:lpstr>
      <vt:lpstr> Restraining removal as a director and/or employee?</vt:lpstr>
      <vt:lpstr> </vt:lpstr>
    </vt:vector>
  </TitlesOfParts>
  <Company>MOJ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INTERLOCUTORY INJUNCTIONS IN UNFAIR PREJUDICE CLAIMS</dc:title>
  <dc:creator>Charman, HHJ Andrew | He/His</dc:creator>
  <cp:lastModifiedBy>Farley, Mark A</cp:lastModifiedBy>
  <cp:revision>3</cp:revision>
  <cp:lastPrinted>2024-02-14T09:45:20Z</cp:lastPrinted>
  <dcterms:created xsi:type="dcterms:W3CDTF">2024-02-01T09:38:31Z</dcterms:created>
  <dcterms:modified xsi:type="dcterms:W3CDTF">2024-05-28T14:13:24Z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