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69" r:id="rId7"/>
    <p:sldId id="270" r:id="rId8"/>
    <p:sldId id="271" r:id="rId9"/>
    <p:sldId id="272" r:id="rId10"/>
    <p:sldId id="273" r:id="rId11"/>
    <p:sldId id="274"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C7B766-C4EA-C252-FB5E-F59BF7A93396}" name="Packham, Laura (Judicial Office) | She/Hers" initials="PL(O|S" userId="S::Laura.Packham@judiciary.uk::c2c2ce46-14d0-44c1-9ffe-5966143a75f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18FCA4-A80C-42DF-BA1D-5DE4355AC255}" v="1" dt="2024-11-25T15:22:45.4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ton, Oliver (Judicial Office)" userId="37f22ab8-19af-412a-849f-c6f274477875" providerId="ADAL" clId="{BE18FCA4-A80C-42DF-BA1D-5DE4355AC255}"/>
    <pc:docChg chg="addSld delSld modSld">
      <pc:chgData name="Staton, Oliver (Judicial Office)" userId="37f22ab8-19af-412a-849f-c6f274477875" providerId="ADAL" clId="{BE18FCA4-A80C-42DF-BA1D-5DE4355AC255}" dt="2024-11-25T15:58:02.456" v="13" actId="47"/>
      <pc:docMkLst>
        <pc:docMk/>
      </pc:docMkLst>
      <pc:sldChg chg="addSp modSp new del mod">
        <pc:chgData name="Staton, Oliver (Judicial Office)" userId="37f22ab8-19af-412a-849f-c6f274477875" providerId="ADAL" clId="{BE18FCA4-A80C-42DF-BA1D-5DE4355AC255}" dt="2024-11-25T15:58:02.456" v="13" actId="47"/>
        <pc:sldMkLst>
          <pc:docMk/>
          <pc:sldMk cId="2117495150" sldId="275"/>
        </pc:sldMkLst>
        <pc:spChg chg="add mod">
          <ac:chgData name="Staton, Oliver (Judicial Office)" userId="37f22ab8-19af-412a-849f-c6f274477875" providerId="ADAL" clId="{BE18FCA4-A80C-42DF-BA1D-5DE4355AC255}" dt="2024-11-25T15:23:01.910" v="6" actId="1076"/>
          <ac:spMkLst>
            <pc:docMk/>
            <pc:sldMk cId="2117495150" sldId="275"/>
            <ac:spMk id="2" creationId="{0D7397AB-43AE-15BD-7BEF-F34AE8CAE16A}"/>
          </ac:spMkLst>
        </pc:spChg>
        <pc:spChg chg="add mod">
          <ac:chgData name="Staton, Oliver (Judicial Office)" userId="37f22ab8-19af-412a-849f-c6f274477875" providerId="ADAL" clId="{BE18FCA4-A80C-42DF-BA1D-5DE4355AC255}" dt="2024-11-25T15:23:15.869" v="12" actId="1076"/>
          <ac:spMkLst>
            <pc:docMk/>
            <pc:sldMk cId="2117495150" sldId="275"/>
            <ac:spMk id="3" creationId="{475104EB-84EC-5FAA-B115-36542D4603C9}"/>
          </ac:spMkLst>
        </pc:spChg>
        <pc:picChg chg="add mod">
          <ac:chgData name="Staton, Oliver (Judicial Office)" userId="37f22ab8-19af-412a-849f-c6f274477875" providerId="ADAL" clId="{BE18FCA4-A80C-42DF-BA1D-5DE4355AC255}" dt="2024-11-25T15:23:11.011" v="10" actId="1076"/>
          <ac:picMkLst>
            <pc:docMk/>
            <pc:sldMk cId="2117495150" sldId="275"/>
            <ac:picMk id="4" creationId="{33B72159-B474-6389-4D6E-027493AE8806}"/>
          </ac:picMkLst>
        </pc:picChg>
      </pc:sldChg>
    </pc:docChg>
  </pc:docChgLst>
  <pc:docChgLst>
    <pc:chgData name="Packham, Laura (Judicial Office) | She/Hers" userId="c2c2ce46-14d0-44c1-9ffe-5966143a75f3" providerId="ADAL" clId="{5E6D809D-0859-44E7-A300-B864F67A120A}"/>
    <pc:docChg chg="undo redo custSel addSld delSld modSld sldOrd">
      <pc:chgData name="Packham, Laura (Judicial Office) | She/Hers" userId="c2c2ce46-14d0-44c1-9ffe-5966143a75f3" providerId="ADAL" clId="{5E6D809D-0859-44E7-A300-B864F67A120A}" dt="2024-11-20T12:15:03.850" v="859"/>
      <pc:docMkLst>
        <pc:docMk/>
      </pc:docMkLst>
      <pc:sldChg chg="modSp mod">
        <pc:chgData name="Packham, Laura (Judicial Office) | She/Hers" userId="c2c2ce46-14d0-44c1-9ffe-5966143a75f3" providerId="ADAL" clId="{5E6D809D-0859-44E7-A300-B864F67A120A}" dt="2024-11-19T16:18:00.312" v="535" actId="2711"/>
        <pc:sldMkLst>
          <pc:docMk/>
          <pc:sldMk cId="3717860541" sldId="256"/>
        </pc:sldMkLst>
        <pc:spChg chg="mod">
          <ac:chgData name="Packham, Laura (Judicial Office) | She/Hers" userId="c2c2ce46-14d0-44c1-9ffe-5966143a75f3" providerId="ADAL" clId="{5E6D809D-0859-44E7-A300-B864F67A120A}" dt="2024-11-19T16:17:54.710" v="534" actId="2711"/>
          <ac:spMkLst>
            <pc:docMk/>
            <pc:sldMk cId="3717860541" sldId="256"/>
            <ac:spMk id="2" creationId="{EB18A751-78BF-4E2A-A5A6-7AA144B7B862}"/>
          </ac:spMkLst>
        </pc:spChg>
        <pc:spChg chg="mod">
          <ac:chgData name="Packham, Laura (Judicial Office) | She/Hers" userId="c2c2ce46-14d0-44c1-9ffe-5966143a75f3" providerId="ADAL" clId="{5E6D809D-0859-44E7-A300-B864F67A120A}" dt="2024-11-19T16:18:00.312" v="535" actId="2711"/>
          <ac:spMkLst>
            <pc:docMk/>
            <pc:sldMk cId="3717860541" sldId="256"/>
            <ac:spMk id="3" creationId="{9055AF73-49E7-4885-AAE7-1BC55E8DE2C9}"/>
          </ac:spMkLst>
        </pc:spChg>
      </pc:sldChg>
      <pc:sldChg chg="modSp mod addCm delCm modCm">
        <pc:chgData name="Packham, Laura (Judicial Office) | She/Hers" userId="c2c2ce46-14d0-44c1-9ffe-5966143a75f3" providerId="ADAL" clId="{5E6D809D-0859-44E7-A300-B864F67A120A}" dt="2024-11-20T11:34:55.076" v="851" actId="1076"/>
        <pc:sldMkLst>
          <pc:docMk/>
          <pc:sldMk cId="822763880" sldId="257"/>
        </pc:sldMkLst>
        <pc:spChg chg="mod">
          <ac:chgData name="Packham, Laura (Judicial Office) | She/Hers" userId="c2c2ce46-14d0-44c1-9ffe-5966143a75f3" providerId="ADAL" clId="{5E6D809D-0859-44E7-A300-B864F67A120A}" dt="2024-11-20T11:34:55.076" v="851" actId="1076"/>
          <ac:spMkLst>
            <pc:docMk/>
            <pc:sldMk cId="822763880" sldId="257"/>
            <ac:spMk id="5" creationId="{2E9A849D-EC16-4B50-8AEC-DE070668FD36}"/>
          </ac:spMkLst>
        </pc:spChg>
        <pc:extLst>
          <p:ext xmlns:p="http://schemas.openxmlformats.org/presentationml/2006/main" uri="{D6D511B9-2390-475A-947B-AFAB55BFBCF1}">
            <pc226:cmChg xmlns:pc226="http://schemas.microsoft.com/office/powerpoint/2022/06/main/command" chg="add del mod">
              <pc226:chgData name="Packham, Laura (Judicial Office) | She/Hers" userId="c2c2ce46-14d0-44c1-9ffe-5966143a75f3" providerId="ADAL" clId="{5E6D809D-0859-44E7-A300-B864F67A120A}" dt="2024-11-20T09:57:30.798" v="618"/>
              <pc2:cmMkLst xmlns:pc2="http://schemas.microsoft.com/office/powerpoint/2019/9/main/command">
                <pc:docMk/>
                <pc:sldMk cId="822763880" sldId="257"/>
                <pc2:cmMk id="{CEE7CA26-9D27-4236-B741-F767E349B9E0}"/>
              </pc2:cmMkLst>
            </pc226:cmChg>
            <pc226:cmChg xmlns:pc226="http://schemas.microsoft.com/office/powerpoint/2022/06/main/command" chg="add del mod">
              <pc226:chgData name="Packham, Laura (Judicial Office) | She/Hers" userId="c2c2ce46-14d0-44c1-9ffe-5966143a75f3" providerId="ADAL" clId="{5E6D809D-0859-44E7-A300-B864F67A120A}" dt="2024-11-20T11:30:09.030" v="786"/>
              <pc2:cmMkLst xmlns:pc2="http://schemas.microsoft.com/office/powerpoint/2019/9/main/command">
                <pc:docMk/>
                <pc:sldMk cId="822763880" sldId="257"/>
                <pc2:cmMk id="{79700781-9FF2-42DE-9DDA-23F5072F5C21}"/>
              </pc2:cmMkLst>
            </pc226:cmChg>
            <pc226:cmChg xmlns:pc226="http://schemas.microsoft.com/office/powerpoint/2022/06/main/command" chg="add del mod">
              <pc226:chgData name="Packham, Laura (Judicial Office) | She/Hers" userId="c2c2ce46-14d0-44c1-9ffe-5966143a75f3" providerId="ADAL" clId="{5E6D809D-0859-44E7-A300-B864F67A120A}" dt="2024-11-20T11:30:11.104" v="787"/>
              <pc2:cmMkLst xmlns:pc2="http://schemas.microsoft.com/office/powerpoint/2019/9/main/command">
                <pc:docMk/>
                <pc:sldMk cId="822763880" sldId="257"/>
                <pc2:cmMk id="{00DCC7DF-73C0-4ABB-9829-75FD41633450}"/>
              </pc2:cmMkLst>
            </pc226:cmChg>
          </p:ext>
        </pc:extLst>
      </pc:sldChg>
      <pc:sldChg chg="addSp delSp modSp del mod addCm modCm">
        <pc:chgData name="Packham, Laura (Judicial Office) | She/Hers" userId="c2c2ce46-14d0-44c1-9ffe-5966143a75f3" providerId="ADAL" clId="{5E6D809D-0859-44E7-A300-B864F67A120A}" dt="2024-11-20T10:18:50.864" v="718" actId="47"/>
        <pc:sldMkLst>
          <pc:docMk/>
          <pc:sldMk cId="1507238263" sldId="258"/>
        </pc:sldMkLst>
        <pc:spChg chg="add del mod">
          <ac:chgData name="Packham, Laura (Judicial Office) | She/Hers" userId="c2c2ce46-14d0-44c1-9ffe-5966143a75f3" providerId="ADAL" clId="{5E6D809D-0859-44E7-A300-B864F67A120A}" dt="2024-11-19T16:04:18.465" v="329" actId="478"/>
          <ac:spMkLst>
            <pc:docMk/>
            <pc:sldMk cId="1507238263" sldId="258"/>
            <ac:spMk id="3" creationId="{4297533F-3146-CCE1-3B6B-1AB8451458FA}"/>
          </ac:spMkLst>
        </pc:spChg>
        <pc:spChg chg="add mod">
          <ac:chgData name="Packham, Laura (Judicial Office) | She/Hers" userId="c2c2ce46-14d0-44c1-9ffe-5966143a75f3" providerId="ADAL" clId="{5E6D809D-0859-44E7-A300-B864F67A120A}" dt="2024-11-19T16:04:00.759" v="322" actId="1076"/>
          <ac:spMkLst>
            <pc:docMk/>
            <pc:sldMk cId="1507238263" sldId="258"/>
            <ac:spMk id="4" creationId="{2C4E47B0-AFF4-4054-89DF-6A45E5B144F1}"/>
          </ac:spMkLst>
        </pc:spChg>
        <pc:spChg chg="add mod">
          <ac:chgData name="Packham, Laura (Judicial Office) | She/Hers" userId="c2c2ce46-14d0-44c1-9ffe-5966143a75f3" providerId="ADAL" clId="{5E6D809D-0859-44E7-A300-B864F67A120A}" dt="2024-11-19T16:09:03.003" v="393" actId="11"/>
          <ac:spMkLst>
            <pc:docMk/>
            <pc:sldMk cId="1507238263" sldId="258"/>
            <ac:spMk id="5" creationId="{B2352278-E3A3-02F9-DEEE-A635F997A237}"/>
          </ac:spMkLst>
        </pc:spChg>
        <pc:spChg chg="del mod">
          <ac:chgData name="Packham, Laura (Judicial Office) | She/Hers" userId="c2c2ce46-14d0-44c1-9ffe-5966143a75f3" providerId="ADAL" clId="{5E6D809D-0859-44E7-A300-B864F67A120A}" dt="2024-11-19T16:01:20.579" v="240" actId="478"/>
          <ac:spMkLst>
            <pc:docMk/>
            <pc:sldMk cId="1507238263" sldId="258"/>
            <ac:spMk id="38" creationId="{903FF887-085E-4817-848B-8403EAF4E702}"/>
          </ac:spMkLst>
        </pc:spChg>
        <pc:extLst>
          <p:ext xmlns:p="http://schemas.openxmlformats.org/presentationml/2006/main" uri="{D6D511B9-2390-475A-947B-AFAB55BFBCF1}">
            <pc226:cmChg xmlns:pc226="http://schemas.microsoft.com/office/powerpoint/2022/06/main/command" chg="add mod">
              <pc226:chgData name="Packham, Laura (Judicial Office) | She/Hers" userId="c2c2ce46-14d0-44c1-9ffe-5966143a75f3" providerId="ADAL" clId="{5E6D809D-0859-44E7-A300-B864F67A120A}" dt="2024-11-19T16:04:18.481" v="330" actId="2056"/>
              <pc2:cmMkLst xmlns:pc2="http://schemas.microsoft.com/office/powerpoint/2019/9/main/command">
                <pc:docMk/>
                <pc:sldMk cId="1507238263" sldId="258"/>
                <pc2:cmMk id="{A0BC5426-A3E9-4A0C-A8D5-EA903FE344AE}"/>
              </pc2:cmMkLst>
            </pc226:cmChg>
          </p:ext>
        </pc:extLst>
      </pc:sldChg>
      <pc:sldChg chg="addSp delSp modSp del mod">
        <pc:chgData name="Packham, Laura (Judicial Office) | She/Hers" userId="c2c2ce46-14d0-44c1-9ffe-5966143a75f3" providerId="ADAL" clId="{5E6D809D-0859-44E7-A300-B864F67A120A}" dt="2024-11-20T10:18:50.864" v="718" actId="47"/>
        <pc:sldMkLst>
          <pc:docMk/>
          <pc:sldMk cId="3293694516" sldId="259"/>
        </pc:sldMkLst>
        <pc:spChg chg="add mod">
          <ac:chgData name="Packham, Laura (Judicial Office) | She/Hers" userId="c2c2ce46-14d0-44c1-9ffe-5966143a75f3" providerId="ADAL" clId="{5E6D809D-0859-44E7-A300-B864F67A120A}" dt="2024-11-19T16:16:28.992" v="529" actId="1076"/>
          <ac:spMkLst>
            <pc:docMk/>
            <pc:sldMk cId="3293694516" sldId="259"/>
            <ac:spMk id="2" creationId="{125D4456-7A1C-B28E-5708-F0F745478B98}"/>
          </ac:spMkLst>
        </pc:spChg>
        <pc:spChg chg="del mod">
          <ac:chgData name="Packham, Laura (Judicial Office) | She/Hers" userId="c2c2ce46-14d0-44c1-9ffe-5966143a75f3" providerId="ADAL" clId="{5E6D809D-0859-44E7-A300-B864F67A120A}" dt="2024-11-19T16:05:38.778" v="347" actId="478"/>
          <ac:spMkLst>
            <pc:docMk/>
            <pc:sldMk cId="3293694516" sldId="259"/>
            <ac:spMk id="3" creationId="{95B42469-7EE8-4910-B30E-843D465D83A9}"/>
          </ac:spMkLst>
        </pc:spChg>
      </pc:sldChg>
      <pc:sldChg chg="addSp delSp modSp del mod addCm modCm">
        <pc:chgData name="Packham, Laura (Judicial Office) | She/Hers" userId="c2c2ce46-14d0-44c1-9ffe-5966143a75f3" providerId="ADAL" clId="{5E6D809D-0859-44E7-A300-B864F67A120A}" dt="2024-11-20T10:18:50.864" v="718" actId="47"/>
        <pc:sldMkLst>
          <pc:docMk/>
          <pc:sldMk cId="219200240" sldId="260"/>
        </pc:sldMkLst>
        <pc:spChg chg="add mod">
          <ac:chgData name="Packham, Laura (Judicial Office) | She/Hers" userId="c2c2ce46-14d0-44c1-9ffe-5966143a75f3" providerId="ADAL" clId="{5E6D809D-0859-44E7-A300-B864F67A120A}" dt="2024-11-19T16:14:31.543" v="515" actId="20577"/>
          <ac:spMkLst>
            <pc:docMk/>
            <pc:sldMk cId="219200240" sldId="260"/>
            <ac:spMk id="2" creationId="{A2F0C59D-9357-684F-3F71-B2D1B87F6D47}"/>
          </ac:spMkLst>
        </pc:spChg>
        <pc:spChg chg="del mod">
          <ac:chgData name="Packham, Laura (Judicial Office) | She/Hers" userId="c2c2ce46-14d0-44c1-9ffe-5966143a75f3" providerId="ADAL" clId="{5E6D809D-0859-44E7-A300-B864F67A120A}" dt="2024-11-19T16:07:10.197" v="364" actId="478"/>
          <ac:spMkLst>
            <pc:docMk/>
            <pc:sldMk cId="219200240" sldId="260"/>
            <ac:spMk id="5" creationId="{B35E0A4E-3250-4CD6-BBF9-C587EABFEEF4}"/>
          </ac:spMkLst>
        </pc:spChg>
        <pc:extLst>
          <p:ext xmlns:p="http://schemas.openxmlformats.org/presentationml/2006/main" uri="{D6D511B9-2390-475A-947B-AFAB55BFBCF1}">
            <pc226:cmChg xmlns:pc226="http://schemas.microsoft.com/office/powerpoint/2022/06/main/command" chg="add mod">
              <pc226:chgData name="Packham, Laura (Judicial Office) | She/Hers" userId="c2c2ce46-14d0-44c1-9ffe-5966143a75f3" providerId="ADAL" clId="{5E6D809D-0859-44E7-A300-B864F67A120A}" dt="2024-11-19T16:14:31.543" v="515" actId="20577"/>
              <pc2:cmMkLst xmlns:pc2="http://schemas.microsoft.com/office/powerpoint/2019/9/main/command">
                <pc:docMk/>
                <pc:sldMk cId="219200240" sldId="260"/>
                <pc2:cmMk id="{DD8A7241-1C07-40A3-BE95-B81B81DDBC65}"/>
              </pc2:cmMkLst>
            </pc226:cmChg>
            <pc226:cmChg xmlns:pc226="http://schemas.microsoft.com/office/powerpoint/2022/06/main/command" chg="add">
              <pc226:chgData name="Packham, Laura (Judicial Office) | She/Hers" userId="c2c2ce46-14d0-44c1-9ffe-5966143a75f3" providerId="ADAL" clId="{5E6D809D-0859-44E7-A300-B864F67A120A}" dt="2024-11-19T16:15:43.635" v="516"/>
              <pc2:cmMkLst xmlns:pc2="http://schemas.microsoft.com/office/powerpoint/2019/9/main/command">
                <pc:docMk/>
                <pc:sldMk cId="219200240" sldId="260"/>
                <pc2:cmMk id="{842C3754-F2BE-4717-8597-5AF227F9547A}"/>
              </pc2:cmMkLst>
            </pc226:cmChg>
          </p:ext>
        </pc:extLst>
      </pc:sldChg>
      <pc:sldChg chg="modSp mod addCm delCm">
        <pc:chgData name="Packham, Laura (Judicial Office) | She/Hers" userId="c2c2ce46-14d0-44c1-9ffe-5966143a75f3" providerId="ADAL" clId="{5E6D809D-0859-44E7-A300-B864F67A120A}" dt="2024-11-20T12:15:03.850" v="859"/>
        <pc:sldMkLst>
          <pc:docMk/>
          <pc:sldMk cId="3253006299" sldId="261"/>
        </pc:sldMkLst>
        <pc:spChg chg="mod">
          <ac:chgData name="Packham, Laura (Judicial Office) | She/Hers" userId="c2c2ce46-14d0-44c1-9ffe-5966143a75f3" providerId="ADAL" clId="{5E6D809D-0859-44E7-A300-B864F67A120A}" dt="2024-11-20T12:05:16.732" v="858" actId="13926"/>
          <ac:spMkLst>
            <pc:docMk/>
            <pc:sldMk cId="3253006299" sldId="261"/>
            <ac:spMk id="3" creationId="{9CF1B56E-F76E-4427-97F6-D2F920026E3E}"/>
          </ac:spMkLst>
        </pc:spChg>
        <pc:extLst>
          <p:ext xmlns:p="http://schemas.openxmlformats.org/presentationml/2006/main" uri="{D6D511B9-2390-475A-947B-AFAB55BFBCF1}">
            <pc226:cmChg xmlns:pc226="http://schemas.microsoft.com/office/powerpoint/2022/06/main/command" chg="add del">
              <pc226:chgData name="Packham, Laura (Judicial Office) | She/Hers" userId="c2c2ce46-14d0-44c1-9ffe-5966143a75f3" providerId="ADAL" clId="{5E6D809D-0859-44E7-A300-B864F67A120A}" dt="2024-11-20T12:15:03.850" v="859"/>
              <pc2:cmMkLst xmlns:pc2="http://schemas.microsoft.com/office/powerpoint/2019/9/main/command">
                <pc:docMk/>
                <pc:sldMk cId="3253006299" sldId="261"/>
                <pc2:cmMk id="{A93623F7-6666-46F9-BC88-F725F35FEAB1}"/>
              </pc2:cmMkLst>
            </pc226:cmChg>
          </p:ext>
        </pc:extLst>
      </pc:sldChg>
      <pc:sldChg chg="addSp delSp modSp del mod ord">
        <pc:chgData name="Packham, Laura (Judicial Office) | She/Hers" userId="c2c2ce46-14d0-44c1-9ffe-5966143a75f3" providerId="ADAL" clId="{5E6D809D-0859-44E7-A300-B864F67A120A}" dt="2024-11-20T10:18:50.864" v="718" actId="47"/>
        <pc:sldMkLst>
          <pc:docMk/>
          <pc:sldMk cId="3778546383" sldId="262"/>
        </pc:sldMkLst>
        <pc:spChg chg="del mod">
          <ac:chgData name="Packham, Laura (Judicial Office) | She/Hers" userId="c2c2ce46-14d0-44c1-9ffe-5966143a75f3" providerId="ADAL" clId="{5E6D809D-0859-44E7-A300-B864F67A120A}" dt="2024-11-19T16:08:12.705" v="379" actId="478"/>
          <ac:spMkLst>
            <pc:docMk/>
            <pc:sldMk cId="3778546383" sldId="262"/>
            <ac:spMk id="3" creationId="{9BDC8239-A75C-4F86-89E4-B68846C2A9F0}"/>
          </ac:spMkLst>
        </pc:spChg>
        <pc:spChg chg="add mod">
          <ac:chgData name="Packham, Laura (Judicial Office) | She/Hers" userId="c2c2ce46-14d0-44c1-9ffe-5966143a75f3" providerId="ADAL" clId="{5E6D809D-0859-44E7-A300-B864F67A120A}" dt="2024-11-19T16:16:48.369" v="531" actId="14100"/>
          <ac:spMkLst>
            <pc:docMk/>
            <pc:sldMk cId="3778546383" sldId="262"/>
            <ac:spMk id="4" creationId="{C2512CB9-9D22-4D4B-E0B3-24770B3CDE21}"/>
          </ac:spMkLst>
        </pc:spChg>
      </pc:sldChg>
      <pc:sldChg chg="modSp del mod">
        <pc:chgData name="Packham, Laura (Judicial Office) | She/Hers" userId="c2c2ce46-14d0-44c1-9ffe-5966143a75f3" providerId="ADAL" clId="{5E6D809D-0859-44E7-A300-B864F67A120A}" dt="2024-11-19T16:17:06.686" v="532" actId="47"/>
        <pc:sldMkLst>
          <pc:docMk/>
          <pc:sldMk cId="1527362614" sldId="263"/>
        </pc:sldMkLst>
        <pc:spChg chg="mod">
          <ac:chgData name="Packham, Laura (Judicial Office) | She/Hers" userId="c2c2ce46-14d0-44c1-9ffe-5966143a75f3" providerId="ADAL" clId="{5E6D809D-0859-44E7-A300-B864F67A120A}" dt="2024-11-19T14:41:34.194" v="69" actId="13926"/>
          <ac:spMkLst>
            <pc:docMk/>
            <pc:sldMk cId="1527362614" sldId="263"/>
            <ac:spMk id="3" creationId="{DDC56E61-55AC-4177-83CF-982121A354A7}"/>
          </ac:spMkLst>
        </pc:spChg>
      </pc:sldChg>
      <pc:sldChg chg="modSp del mod">
        <pc:chgData name="Packham, Laura (Judicial Office) | She/Hers" userId="c2c2ce46-14d0-44c1-9ffe-5966143a75f3" providerId="ADAL" clId="{5E6D809D-0859-44E7-A300-B864F67A120A}" dt="2024-11-19T16:17:06.686" v="532" actId="47"/>
        <pc:sldMkLst>
          <pc:docMk/>
          <pc:sldMk cId="1348942733" sldId="264"/>
        </pc:sldMkLst>
        <pc:spChg chg="mod">
          <ac:chgData name="Packham, Laura (Judicial Office) | She/Hers" userId="c2c2ce46-14d0-44c1-9ffe-5966143a75f3" providerId="ADAL" clId="{5E6D809D-0859-44E7-A300-B864F67A120A}" dt="2024-11-19T14:46:13.607" v="70" actId="13926"/>
          <ac:spMkLst>
            <pc:docMk/>
            <pc:sldMk cId="1348942733" sldId="264"/>
            <ac:spMk id="3" creationId="{A6945216-CA18-4B1E-BF40-7A5796E4E682}"/>
          </ac:spMkLst>
        </pc:spChg>
      </pc:sldChg>
      <pc:sldChg chg="new del">
        <pc:chgData name="Packham, Laura (Judicial Office) | She/Hers" userId="c2c2ce46-14d0-44c1-9ffe-5966143a75f3" providerId="ADAL" clId="{5E6D809D-0859-44E7-A300-B864F67A120A}" dt="2024-11-19T14:46:33.546" v="74" actId="47"/>
        <pc:sldMkLst>
          <pc:docMk/>
          <pc:sldMk cId="1529287429" sldId="265"/>
        </pc:sldMkLst>
      </pc:sldChg>
      <pc:sldChg chg="delSp add del setBg delDesignElem">
        <pc:chgData name="Packham, Laura (Judicial Office) | She/Hers" userId="c2c2ce46-14d0-44c1-9ffe-5966143a75f3" providerId="ADAL" clId="{5E6D809D-0859-44E7-A300-B864F67A120A}" dt="2024-11-19T16:06:44.140" v="363" actId="47"/>
        <pc:sldMkLst>
          <pc:docMk/>
          <pc:sldMk cId="1902205951" sldId="265"/>
        </pc:sldMkLst>
        <pc:spChg chg="del">
          <ac:chgData name="Packham, Laura (Judicial Office) | She/Hers" userId="c2c2ce46-14d0-44c1-9ffe-5966143a75f3" providerId="ADAL" clId="{5E6D809D-0859-44E7-A300-B864F67A120A}" dt="2024-11-19T16:06:36.467" v="360"/>
          <ac:spMkLst>
            <pc:docMk/>
            <pc:sldMk cId="1902205951" sldId="265"/>
            <ac:spMk id="25" creationId="{1B15ED52-F352-441B-82BF-E0EA34836D08}"/>
          </ac:spMkLst>
        </pc:spChg>
        <pc:spChg chg="del">
          <ac:chgData name="Packham, Laura (Judicial Office) | She/Hers" userId="c2c2ce46-14d0-44c1-9ffe-5966143a75f3" providerId="ADAL" clId="{5E6D809D-0859-44E7-A300-B864F67A120A}" dt="2024-11-19T16:06:36.467" v="360"/>
          <ac:spMkLst>
            <pc:docMk/>
            <pc:sldMk cId="1902205951" sldId="265"/>
            <ac:spMk id="27" creationId="{3B2E3793-BFE6-45A2-9B7B-E18844431C99}"/>
          </ac:spMkLst>
        </pc:spChg>
        <pc:spChg chg="del">
          <ac:chgData name="Packham, Laura (Judicial Office) | She/Hers" userId="c2c2ce46-14d0-44c1-9ffe-5966143a75f3" providerId="ADAL" clId="{5E6D809D-0859-44E7-A300-B864F67A120A}" dt="2024-11-19T16:06:36.467" v="360"/>
          <ac:spMkLst>
            <pc:docMk/>
            <pc:sldMk cId="1902205951" sldId="265"/>
            <ac:spMk id="29" creationId="{BC4C4868-CB8F-4AF9-9CDB-8108F2C19B67}"/>
          </ac:spMkLst>
        </pc:spChg>
        <pc:spChg chg="del">
          <ac:chgData name="Packham, Laura (Judicial Office) | She/Hers" userId="c2c2ce46-14d0-44c1-9ffe-5966143a75f3" providerId="ADAL" clId="{5E6D809D-0859-44E7-A300-B864F67A120A}" dt="2024-11-19T16:06:36.467" v="360"/>
          <ac:spMkLst>
            <pc:docMk/>
            <pc:sldMk cId="1902205951" sldId="265"/>
            <ac:spMk id="31" creationId="{375E0459-6403-40CD-989D-56A4407CA12E}"/>
          </ac:spMkLst>
        </pc:spChg>
        <pc:spChg chg="del">
          <ac:chgData name="Packham, Laura (Judicial Office) | She/Hers" userId="c2c2ce46-14d0-44c1-9ffe-5966143a75f3" providerId="ADAL" clId="{5E6D809D-0859-44E7-A300-B864F67A120A}" dt="2024-11-19T16:06:36.467" v="360"/>
          <ac:spMkLst>
            <pc:docMk/>
            <pc:sldMk cId="1902205951" sldId="265"/>
            <ac:spMk id="33" creationId="{53E5B1A8-3AC9-4BD1-9BBC-78CA94F2D1BA}"/>
          </ac:spMkLst>
        </pc:spChg>
      </pc:sldChg>
      <pc:sldChg chg="addSp modSp add del mod ord">
        <pc:chgData name="Packham, Laura (Judicial Office) | She/Hers" userId="c2c2ce46-14d0-44c1-9ffe-5966143a75f3" providerId="ADAL" clId="{5E6D809D-0859-44E7-A300-B864F67A120A}" dt="2024-11-20T10:18:50.864" v="718" actId="47"/>
        <pc:sldMkLst>
          <pc:docMk/>
          <pc:sldMk cId="2155643928" sldId="265"/>
        </pc:sldMkLst>
        <pc:spChg chg="add mod">
          <ac:chgData name="Packham, Laura (Judicial Office) | She/Hers" userId="c2c2ce46-14d0-44c1-9ffe-5966143a75f3" providerId="ADAL" clId="{5E6D809D-0859-44E7-A300-B864F67A120A}" dt="2024-11-19T16:10:30.273" v="408" actId="15"/>
          <ac:spMkLst>
            <pc:docMk/>
            <pc:sldMk cId="2155643928" sldId="265"/>
            <ac:spMk id="3" creationId="{4E664399-C110-74F4-DEE7-696573DDA1D2}"/>
          </ac:spMkLst>
        </pc:spChg>
      </pc:sldChg>
      <pc:sldChg chg="modSp add mod addCm delCm modCm">
        <pc:chgData name="Packham, Laura (Judicial Office) | She/Hers" userId="c2c2ce46-14d0-44c1-9ffe-5966143a75f3" providerId="ADAL" clId="{5E6D809D-0859-44E7-A300-B864F67A120A}" dt="2024-11-20T11:34:51.751" v="850" actId="1076"/>
        <pc:sldMkLst>
          <pc:docMk/>
          <pc:sldMk cId="1319953086" sldId="266"/>
        </pc:sldMkLst>
        <pc:spChg chg="mod">
          <ac:chgData name="Packham, Laura (Judicial Office) | She/Hers" userId="c2c2ce46-14d0-44c1-9ffe-5966143a75f3" providerId="ADAL" clId="{5E6D809D-0859-44E7-A300-B864F67A120A}" dt="2024-11-20T11:34:51.751" v="850" actId="1076"/>
          <ac:spMkLst>
            <pc:docMk/>
            <pc:sldMk cId="1319953086" sldId="266"/>
            <ac:spMk id="5" creationId="{2E9A849D-EC16-4B50-8AEC-DE070668FD36}"/>
          </ac:spMkLst>
        </pc:spChg>
        <pc:extLst>
          <p:ext xmlns:p="http://schemas.openxmlformats.org/presentationml/2006/main" uri="{D6D511B9-2390-475A-947B-AFAB55BFBCF1}">
            <pc226:cmChg xmlns:pc226="http://schemas.microsoft.com/office/powerpoint/2022/06/main/command" chg="add del mod">
              <pc226:chgData name="Packham, Laura (Judicial Office) | She/Hers" userId="c2c2ce46-14d0-44c1-9ffe-5966143a75f3" providerId="ADAL" clId="{5E6D809D-0859-44E7-A300-B864F67A120A}" dt="2024-11-20T11:30:15.163" v="788"/>
              <pc2:cmMkLst xmlns:pc2="http://schemas.microsoft.com/office/powerpoint/2019/9/main/command">
                <pc:docMk/>
                <pc:sldMk cId="1319953086" sldId="266"/>
                <pc2:cmMk id="{5895EAFB-E5C1-450E-88B2-1A4CEC125B17}"/>
              </pc2:cmMkLst>
            </pc226:cmChg>
          </p:ext>
        </pc:extLst>
      </pc:sldChg>
      <pc:sldChg chg="delSp add del setBg delDesignElem">
        <pc:chgData name="Packham, Laura (Judicial Office) | She/Hers" userId="c2c2ce46-14d0-44c1-9ffe-5966143a75f3" providerId="ADAL" clId="{5E6D809D-0859-44E7-A300-B864F67A120A}" dt="2024-11-19T16:06:44.140" v="363" actId="47"/>
        <pc:sldMkLst>
          <pc:docMk/>
          <pc:sldMk cId="2220647349" sldId="266"/>
        </pc:sldMkLst>
        <pc:spChg chg="del">
          <ac:chgData name="Packham, Laura (Judicial Office) | She/Hers" userId="c2c2ce46-14d0-44c1-9ffe-5966143a75f3" providerId="ADAL" clId="{5E6D809D-0859-44E7-A300-B864F67A120A}" dt="2024-11-19T16:06:38.948" v="362"/>
          <ac:spMkLst>
            <pc:docMk/>
            <pc:sldMk cId="2220647349" sldId="266"/>
            <ac:spMk id="25" creationId="{1B15ED52-F352-441B-82BF-E0EA34836D08}"/>
          </ac:spMkLst>
        </pc:spChg>
        <pc:spChg chg="del">
          <ac:chgData name="Packham, Laura (Judicial Office) | She/Hers" userId="c2c2ce46-14d0-44c1-9ffe-5966143a75f3" providerId="ADAL" clId="{5E6D809D-0859-44E7-A300-B864F67A120A}" dt="2024-11-19T16:06:38.948" v="362"/>
          <ac:spMkLst>
            <pc:docMk/>
            <pc:sldMk cId="2220647349" sldId="266"/>
            <ac:spMk id="27" creationId="{3B2E3793-BFE6-45A2-9B7B-E18844431C99}"/>
          </ac:spMkLst>
        </pc:spChg>
        <pc:spChg chg="del">
          <ac:chgData name="Packham, Laura (Judicial Office) | She/Hers" userId="c2c2ce46-14d0-44c1-9ffe-5966143a75f3" providerId="ADAL" clId="{5E6D809D-0859-44E7-A300-B864F67A120A}" dt="2024-11-19T16:06:38.948" v="362"/>
          <ac:spMkLst>
            <pc:docMk/>
            <pc:sldMk cId="2220647349" sldId="266"/>
            <ac:spMk id="29" creationId="{BC4C4868-CB8F-4AF9-9CDB-8108F2C19B67}"/>
          </ac:spMkLst>
        </pc:spChg>
        <pc:spChg chg="del">
          <ac:chgData name="Packham, Laura (Judicial Office) | She/Hers" userId="c2c2ce46-14d0-44c1-9ffe-5966143a75f3" providerId="ADAL" clId="{5E6D809D-0859-44E7-A300-B864F67A120A}" dt="2024-11-19T16:06:38.948" v="362"/>
          <ac:spMkLst>
            <pc:docMk/>
            <pc:sldMk cId="2220647349" sldId="266"/>
            <ac:spMk id="31" creationId="{375E0459-6403-40CD-989D-56A4407CA12E}"/>
          </ac:spMkLst>
        </pc:spChg>
        <pc:spChg chg="del">
          <ac:chgData name="Packham, Laura (Judicial Office) | She/Hers" userId="c2c2ce46-14d0-44c1-9ffe-5966143a75f3" providerId="ADAL" clId="{5E6D809D-0859-44E7-A300-B864F67A120A}" dt="2024-11-19T16:06:38.948" v="362"/>
          <ac:spMkLst>
            <pc:docMk/>
            <pc:sldMk cId="2220647349" sldId="266"/>
            <ac:spMk id="33" creationId="{53E5B1A8-3AC9-4BD1-9BBC-78CA94F2D1BA}"/>
          </ac:spMkLst>
        </pc:spChg>
      </pc:sldChg>
      <pc:sldChg chg="modSp add mod">
        <pc:chgData name="Packham, Laura (Judicial Office) | She/Hers" userId="c2c2ce46-14d0-44c1-9ffe-5966143a75f3" providerId="ADAL" clId="{5E6D809D-0859-44E7-A300-B864F67A120A}" dt="2024-11-20T11:34:47.422" v="849" actId="1076"/>
        <pc:sldMkLst>
          <pc:docMk/>
          <pc:sldMk cId="3404923415" sldId="267"/>
        </pc:sldMkLst>
        <pc:spChg chg="mod">
          <ac:chgData name="Packham, Laura (Judicial Office) | She/Hers" userId="c2c2ce46-14d0-44c1-9ffe-5966143a75f3" providerId="ADAL" clId="{5E6D809D-0859-44E7-A300-B864F67A120A}" dt="2024-11-20T11:34:47.422" v="849" actId="1076"/>
          <ac:spMkLst>
            <pc:docMk/>
            <pc:sldMk cId="3404923415" sldId="267"/>
            <ac:spMk id="5" creationId="{2E9A849D-EC16-4B50-8AEC-DE070668FD36}"/>
          </ac:spMkLst>
        </pc:spChg>
      </pc:sldChg>
      <pc:sldChg chg="modSp add mod">
        <pc:chgData name="Packham, Laura (Judicial Office) | She/Hers" userId="c2c2ce46-14d0-44c1-9ffe-5966143a75f3" providerId="ADAL" clId="{5E6D809D-0859-44E7-A300-B864F67A120A}" dt="2024-11-20T11:35:07.256" v="855" actId="20577"/>
        <pc:sldMkLst>
          <pc:docMk/>
          <pc:sldMk cId="2946959572" sldId="268"/>
        </pc:sldMkLst>
        <pc:spChg chg="mod">
          <ac:chgData name="Packham, Laura (Judicial Office) | She/Hers" userId="c2c2ce46-14d0-44c1-9ffe-5966143a75f3" providerId="ADAL" clId="{5E6D809D-0859-44E7-A300-B864F67A120A}" dt="2024-11-20T11:35:07.256" v="855" actId="20577"/>
          <ac:spMkLst>
            <pc:docMk/>
            <pc:sldMk cId="2946959572" sldId="268"/>
            <ac:spMk id="5" creationId="{2E9A849D-EC16-4B50-8AEC-DE070668FD36}"/>
          </ac:spMkLst>
        </pc:spChg>
      </pc:sldChg>
      <pc:sldChg chg="modSp add mod">
        <pc:chgData name="Packham, Laura (Judicial Office) | She/Hers" userId="c2c2ce46-14d0-44c1-9ffe-5966143a75f3" providerId="ADAL" clId="{5E6D809D-0859-44E7-A300-B864F67A120A}" dt="2024-11-20T11:31:47.609" v="807" actId="403"/>
        <pc:sldMkLst>
          <pc:docMk/>
          <pc:sldMk cId="2586899567" sldId="269"/>
        </pc:sldMkLst>
        <pc:spChg chg="mod">
          <ac:chgData name="Packham, Laura (Judicial Office) | She/Hers" userId="c2c2ce46-14d0-44c1-9ffe-5966143a75f3" providerId="ADAL" clId="{5E6D809D-0859-44E7-A300-B864F67A120A}" dt="2024-11-20T11:31:47.609" v="807" actId="403"/>
          <ac:spMkLst>
            <pc:docMk/>
            <pc:sldMk cId="2586899567" sldId="269"/>
            <ac:spMk id="5" creationId="{2E9A849D-EC16-4B50-8AEC-DE070668FD36}"/>
          </ac:spMkLst>
        </pc:spChg>
      </pc:sldChg>
      <pc:sldChg chg="modSp add mod">
        <pc:chgData name="Packham, Laura (Judicial Office) | She/Hers" userId="c2c2ce46-14d0-44c1-9ffe-5966143a75f3" providerId="ADAL" clId="{5E6D809D-0859-44E7-A300-B864F67A120A}" dt="2024-11-20T11:35:22.106" v="856" actId="1076"/>
        <pc:sldMkLst>
          <pc:docMk/>
          <pc:sldMk cId="2401296131" sldId="270"/>
        </pc:sldMkLst>
        <pc:spChg chg="mod">
          <ac:chgData name="Packham, Laura (Judicial Office) | She/Hers" userId="c2c2ce46-14d0-44c1-9ffe-5966143a75f3" providerId="ADAL" clId="{5E6D809D-0859-44E7-A300-B864F67A120A}" dt="2024-11-20T11:35:22.106" v="856" actId="1076"/>
          <ac:spMkLst>
            <pc:docMk/>
            <pc:sldMk cId="2401296131" sldId="270"/>
            <ac:spMk id="5" creationId="{2E9A849D-EC16-4B50-8AEC-DE070668FD36}"/>
          </ac:spMkLst>
        </pc:spChg>
      </pc:sldChg>
      <pc:sldChg chg="modSp add mod">
        <pc:chgData name="Packham, Laura (Judicial Office) | She/Hers" userId="c2c2ce46-14d0-44c1-9ffe-5966143a75f3" providerId="ADAL" clId="{5E6D809D-0859-44E7-A300-B864F67A120A}" dt="2024-11-20T11:35:28.649" v="857" actId="1076"/>
        <pc:sldMkLst>
          <pc:docMk/>
          <pc:sldMk cId="797465376" sldId="271"/>
        </pc:sldMkLst>
        <pc:spChg chg="mod">
          <ac:chgData name="Packham, Laura (Judicial Office) | She/Hers" userId="c2c2ce46-14d0-44c1-9ffe-5966143a75f3" providerId="ADAL" clId="{5E6D809D-0859-44E7-A300-B864F67A120A}" dt="2024-11-20T11:35:28.649" v="857" actId="1076"/>
          <ac:spMkLst>
            <pc:docMk/>
            <pc:sldMk cId="797465376" sldId="271"/>
            <ac:spMk id="5" creationId="{2E9A849D-EC16-4B50-8AEC-DE070668FD36}"/>
          </ac:spMkLst>
        </pc:spChg>
      </pc:sldChg>
      <pc:sldChg chg="modSp add mod">
        <pc:chgData name="Packham, Laura (Judicial Office) | She/Hers" userId="c2c2ce46-14d0-44c1-9ffe-5966143a75f3" providerId="ADAL" clId="{5E6D809D-0859-44E7-A300-B864F67A120A}" dt="2024-11-20T11:33:19.483" v="834" actId="403"/>
        <pc:sldMkLst>
          <pc:docMk/>
          <pc:sldMk cId="2533476572" sldId="272"/>
        </pc:sldMkLst>
        <pc:spChg chg="mod">
          <ac:chgData name="Packham, Laura (Judicial Office) | She/Hers" userId="c2c2ce46-14d0-44c1-9ffe-5966143a75f3" providerId="ADAL" clId="{5E6D809D-0859-44E7-A300-B864F67A120A}" dt="2024-11-20T11:33:19.483" v="834" actId="403"/>
          <ac:spMkLst>
            <pc:docMk/>
            <pc:sldMk cId="2533476572" sldId="272"/>
            <ac:spMk id="5" creationId="{2E9A849D-EC16-4B50-8AEC-DE070668FD36}"/>
          </ac:spMkLst>
        </pc:spChg>
      </pc:sldChg>
      <pc:sldChg chg="modSp add mod">
        <pc:chgData name="Packham, Laura (Judicial Office) | She/Hers" userId="c2c2ce46-14d0-44c1-9ffe-5966143a75f3" providerId="ADAL" clId="{5E6D809D-0859-44E7-A300-B864F67A120A}" dt="2024-11-20T11:33:44.462" v="839" actId="1076"/>
        <pc:sldMkLst>
          <pc:docMk/>
          <pc:sldMk cId="1370423384" sldId="273"/>
        </pc:sldMkLst>
        <pc:spChg chg="mod">
          <ac:chgData name="Packham, Laura (Judicial Office) | She/Hers" userId="c2c2ce46-14d0-44c1-9ffe-5966143a75f3" providerId="ADAL" clId="{5E6D809D-0859-44E7-A300-B864F67A120A}" dt="2024-11-20T11:33:44.462" v="839" actId="1076"/>
          <ac:spMkLst>
            <pc:docMk/>
            <pc:sldMk cId="1370423384" sldId="273"/>
            <ac:spMk id="5" creationId="{2E9A849D-EC16-4B50-8AEC-DE070668FD36}"/>
          </ac:spMkLst>
        </pc:spChg>
      </pc:sldChg>
      <pc:sldChg chg="modSp add mod">
        <pc:chgData name="Packham, Laura (Judicial Office) | She/Hers" userId="c2c2ce46-14d0-44c1-9ffe-5966143a75f3" providerId="ADAL" clId="{5E6D809D-0859-44E7-A300-B864F67A120A}" dt="2024-11-20T11:33:55.963" v="843" actId="1076"/>
        <pc:sldMkLst>
          <pc:docMk/>
          <pc:sldMk cId="3545483507" sldId="274"/>
        </pc:sldMkLst>
        <pc:spChg chg="mod">
          <ac:chgData name="Packham, Laura (Judicial Office) | She/Hers" userId="c2c2ce46-14d0-44c1-9ffe-5966143a75f3" providerId="ADAL" clId="{5E6D809D-0859-44E7-A300-B864F67A120A}" dt="2024-11-20T11:33:55.963" v="843" actId="1076"/>
          <ac:spMkLst>
            <pc:docMk/>
            <pc:sldMk cId="3545483507" sldId="274"/>
            <ac:spMk id="5" creationId="{2E9A849D-EC16-4B50-8AEC-DE070668FD3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86AE8-3F62-45E5-8333-8159E70902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34AB82-FC27-4FB1-8C09-EFA5C3A4A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A575FEA-5210-48C6-A767-5BF3FA68EA5E}"/>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5" name="Footer Placeholder 4">
            <a:extLst>
              <a:ext uri="{FF2B5EF4-FFF2-40B4-BE49-F238E27FC236}">
                <a16:creationId xmlns:a16="http://schemas.microsoft.com/office/drawing/2014/main" id="{110C60C4-3EBA-4606-A74A-06CEC6F7C0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4C783E-41BC-4EC2-9126-1B365FC4EC09}"/>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526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E9B8-DF9D-4890-99BF-83E5A299BE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ECE9F0D-46DC-4A03-B6FC-CA81C2882E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7B36D5-A10F-442A-9D0F-29DA5ACF2BA0}"/>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5" name="Footer Placeholder 4">
            <a:extLst>
              <a:ext uri="{FF2B5EF4-FFF2-40B4-BE49-F238E27FC236}">
                <a16:creationId xmlns:a16="http://schemas.microsoft.com/office/drawing/2014/main" id="{D87E11E4-636B-418A-B11B-1F4AA15103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91C5C8-C25D-4F92-857D-43A1CD75A35D}"/>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68258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9EA4B4-AFF9-47EE-9DB4-4D92C4572A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8E3C6E-52E5-4EE2-A08D-E5A5994AF1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8A54E-F2D6-4622-8883-0CFB0DD1CD7A}"/>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5" name="Footer Placeholder 4">
            <a:extLst>
              <a:ext uri="{FF2B5EF4-FFF2-40B4-BE49-F238E27FC236}">
                <a16:creationId xmlns:a16="http://schemas.microsoft.com/office/drawing/2014/main" id="{BB20D09C-3421-4A97-86C8-E73673B1A0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4392F7-27D4-4598-96BB-19B9F11ED974}"/>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61465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E5D6-31CD-4E40-B096-8D2440CA35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B72F069-76F6-44FC-94E8-A2FBEBFA36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EDB4B7-033E-4589-BFEA-CD4D854DB82A}"/>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5" name="Footer Placeholder 4">
            <a:extLst>
              <a:ext uri="{FF2B5EF4-FFF2-40B4-BE49-F238E27FC236}">
                <a16:creationId xmlns:a16="http://schemas.microsoft.com/office/drawing/2014/main" id="{F56A9B22-3986-4349-8885-5880AF9CB0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158FD3-AE9D-4F42-A47F-B31E55B29233}"/>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408654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1C7AA-F543-40FB-8FAD-7884B118A0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B33DEF-B97C-465B-8EFC-E48CAE847A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40C2F4-D1D4-4D97-A9AE-5A949CF49E66}"/>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5" name="Footer Placeholder 4">
            <a:extLst>
              <a:ext uri="{FF2B5EF4-FFF2-40B4-BE49-F238E27FC236}">
                <a16:creationId xmlns:a16="http://schemas.microsoft.com/office/drawing/2014/main" id="{B3B24599-CEA2-4BB0-8E7A-524A7150A9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DE79E6-BBF3-4A2E-B290-35BAA4EFF25C}"/>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143098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0139-78EA-49ED-A18D-898CAEADE3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B9F019-789E-4C2F-ABC8-82B02D7510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3BC66E4-A7EA-4CA1-BD5D-D0EC6D5A18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1B5775-D161-4E34-9348-CA4930ACAE03}"/>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6" name="Footer Placeholder 5">
            <a:extLst>
              <a:ext uri="{FF2B5EF4-FFF2-40B4-BE49-F238E27FC236}">
                <a16:creationId xmlns:a16="http://schemas.microsoft.com/office/drawing/2014/main" id="{CF6A2F7A-2E47-4BAE-B8D8-A52B29E769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B94DFB-032A-4115-994A-390EC75AA516}"/>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98124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938E0-9CEE-4F18-92DC-1C38E1B8FEC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929BF6-DCA8-4461-831F-2D57CD43E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A61215-7F2C-436C-B59B-0F31D01809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024982-7681-4323-BB78-73909E3A27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DF102B-4264-46A3-9949-849E67B072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0B602C2-A1FE-4085-922A-75E719E2D7BA}"/>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8" name="Footer Placeholder 7">
            <a:extLst>
              <a:ext uri="{FF2B5EF4-FFF2-40B4-BE49-F238E27FC236}">
                <a16:creationId xmlns:a16="http://schemas.microsoft.com/office/drawing/2014/main" id="{E99BE7A8-1F3F-4123-8932-6FC5CB75B7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BB14E4-151C-4339-AF5B-D29F02186DAE}"/>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1457542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5B9C6-02E4-40B8-94A0-C7259B5617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5A9596-8397-43C7-B2F2-041550CAFCAD}"/>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4" name="Footer Placeholder 3">
            <a:extLst>
              <a:ext uri="{FF2B5EF4-FFF2-40B4-BE49-F238E27FC236}">
                <a16:creationId xmlns:a16="http://schemas.microsoft.com/office/drawing/2014/main" id="{0D8A3A1E-4454-407A-B481-EF95AC7EF2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4B1758-71F5-447D-8FDE-83246B161541}"/>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421378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9E58D0-C2DE-4961-A27E-A5768B531F5E}"/>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3" name="Footer Placeholder 2">
            <a:extLst>
              <a:ext uri="{FF2B5EF4-FFF2-40B4-BE49-F238E27FC236}">
                <a16:creationId xmlns:a16="http://schemas.microsoft.com/office/drawing/2014/main" id="{9A6A7AE8-A37E-4F49-89E7-889E36052E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4F8EE9A-A448-461C-A32F-3FC1A9A63CA9}"/>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262274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A3315-894B-419F-9022-AAF2EB83F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BDC777-A30A-4AA1-95F6-CC41B62B28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97D5BD-2FF3-442C-8391-8AFC80447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4D2481-FA2D-4649-A488-DDF64174767D}"/>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6" name="Footer Placeholder 5">
            <a:extLst>
              <a:ext uri="{FF2B5EF4-FFF2-40B4-BE49-F238E27FC236}">
                <a16:creationId xmlns:a16="http://schemas.microsoft.com/office/drawing/2014/main" id="{BF3C3FF3-C9CA-4BCB-8EC2-DDD4031415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061F61-205B-42F7-AED7-742F56394B8A}"/>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224011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8FA03-D14E-4D44-B97D-5443E56F56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A56250-D592-4542-98EB-88A038F28F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08527F-30C3-4D60-AE5F-28CE741C30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EACDB2-333E-4F1D-BCFF-1BFA79AECFAC}"/>
              </a:ext>
            </a:extLst>
          </p:cNvPr>
          <p:cNvSpPr>
            <a:spLocks noGrp="1"/>
          </p:cNvSpPr>
          <p:nvPr>
            <p:ph type="dt" sz="half" idx="10"/>
          </p:nvPr>
        </p:nvSpPr>
        <p:spPr/>
        <p:txBody>
          <a:bodyPr/>
          <a:lstStyle/>
          <a:p>
            <a:fld id="{A744D472-FCFB-43EE-BFAA-70BFADFF1EF5}" type="datetimeFigureOut">
              <a:rPr lang="en-GB" smtClean="0"/>
              <a:t>25/11/2024</a:t>
            </a:fld>
            <a:endParaRPr lang="en-GB"/>
          </a:p>
        </p:txBody>
      </p:sp>
      <p:sp>
        <p:nvSpPr>
          <p:cNvPr id="6" name="Footer Placeholder 5">
            <a:extLst>
              <a:ext uri="{FF2B5EF4-FFF2-40B4-BE49-F238E27FC236}">
                <a16:creationId xmlns:a16="http://schemas.microsoft.com/office/drawing/2014/main" id="{05540EC1-DD51-48C9-92C7-45F0CF342B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6DC683-DB5F-4F46-9C7C-C82C047CD034}"/>
              </a:ext>
            </a:extLst>
          </p:cNvPr>
          <p:cNvSpPr>
            <a:spLocks noGrp="1"/>
          </p:cNvSpPr>
          <p:nvPr>
            <p:ph type="sldNum" sz="quarter" idx="12"/>
          </p:nvPr>
        </p:nvSpPr>
        <p:spPr/>
        <p:txBody>
          <a:bodyPr/>
          <a:lstStyle/>
          <a:p>
            <a:fld id="{A915BA7E-F61F-4966-BFBA-6B4B9DB4A79B}" type="slidenum">
              <a:rPr lang="en-GB" smtClean="0"/>
              <a:t>‹#›</a:t>
            </a:fld>
            <a:endParaRPr lang="en-GB"/>
          </a:p>
        </p:txBody>
      </p:sp>
    </p:spTree>
    <p:extLst>
      <p:ext uri="{BB962C8B-B14F-4D97-AF65-F5344CB8AC3E}">
        <p14:creationId xmlns:p14="http://schemas.microsoft.com/office/powerpoint/2010/main" val="308498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367024-439E-4F5E-91B0-7945016C3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783430-DF44-46C5-B2E9-AD40A132BF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254599-E33E-4965-B7DE-6AA379ECA2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4D472-FCFB-43EE-BFAA-70BFADFF1EF5}" type="datetimeFigureOut">
              <a:rPr lang="en-GB" smtClean="0"/>
              <a:t>25/11/2024</a:t>
            </a:fld>
            <a:endParaRPr lang="en-GB"/>
          </a:p>
        </p:txBody>
      </p:sp>
      <p:sp>
        <p:nvSpPr>
          <p:cNvPr id="5" name="Footer Placeholder 4">
            <a:extLst>
              <a:ext uri="{FF2B5EF4-FFF2-40B4-BE49-F238E27FC236}">
                <a16:creationId xmlns:a16="http://schemas.microsoft.com/office/drawing/2014/main" id="{738C3592-A690-4145-9354-CDBDD13754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7FF892-094D-44ED-94C5-C685874AC9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5BA7E-F61F-4966-BFBA-6B4B9DB4A79B}" type="slidenum">
              <a:rPr lang="en-GB" smtClean="0"/>
              <a:t>‹#›</a:t>
            </a:fld>
            <a:endParaRPr lang="en-GB"/>
          </a:p>
        </p:txBody>
      </p:sp>
    </p:spTree>
    <p:extLst>
      <p:ext uri="{BB962C8B-B14F-4D97-AF65-F5344CB8AC3E}">
        <p14:creationId xmlns:p14="http://schemas.microsoft.com/office/powerpoint/2010/main" val="2470072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judiciary.uk/guidance-and-resources/a-view-from-the-presidents-chambers-november-2022/" TargetMode="External"/><Relationship Id="rId2" Type="http://schemas.openxmlformats.org/officeDocument/2006/relationships/hyperlink" Target="https://www.justice.gov.uk/courts/procedure-rules/family/practice_directions/pd_part_12a#par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judiciary.uk/wp-content/uploads/2021/03/Prior-to-court-proceedings-BPG-report_clickable.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B18A751-78BF-4E2A-A5A6-7AA144B7B862}"/>
              </a:ext>
            </a:extLst>
          </p:cNvPr>
          <p:cNvSpPr>
            <a:spLocks noGrp="1"/>
          </p:cNvSpPr>
          <p:nvPr>
            <p:ph type="ctrTitle"/>
          </p:nvPr>
        </p:nvSpPr>
        <p:spPr>
          <a:xfrm>
            <a:off x="845041" y="1818062"/>
            <a:ext cx="10053763" cy="2928470"/>
          </a:xfrm>
        </p:spPr>
        <p:txBody>
          <a:bodyPr anchor="b">
            <a:normAutofit/>
          </a:bodyPr>
          <a:lstStyle/>
          <a:p>
            <a:pPr algn="l"/>
            <a:r>
              <a:rPr lang="en-GB" sz="4800" b="1">
                <a:solidFill>
                  <a:srgbClr val="FFFFFF"/>
                </a:solidFill>
                <a:latin typeface="Tahoma" panose="020B0604030504040204" pitchFamily="34" charset="0"/>
                <a:ea typeface="Tahoma" panose="020B0604030504040204" pitchFamily="34" charset="0"/>
                <a:cs typeface="Tahoma" panose="020B0604030504040204" pitchFamily="34" charset="0"/>
              </a:rPr>
              <a:t>Public Law Outline: Refocus</a:t>
            </a:r>
            <a:br>
              <a:rPr lang="en-GB" sz="4800" b="1">
                <a:solidFill>
                  <a:srgbClr val="FFFFFF"/>
                </a:solidFill>
                <a:latin typeface="Tahoma" panose="020B0604030504040204" pitchFamily="34" charset="0"/>
                <a:ea typeface="Tahoma" panose="020B0604030504040204" pitchFamily="34" charset="0"/>
                <a:cs typeface="Tahoma" panose="020B0604030504040204" pitchFamily="34" charset="0"/>
              </a:rPr>
            </a:br>
            <a:br>
              <a:rPr lang="en-GB" sz="4800" b="1">
                <a:solidFill>
                  <a:srgbClr val="FFFFFF"/>
                </a:solidFill>
                <a:latin typeface="Tahoma" panose="020B0604030504040204" pitchFamily="34" charset="0"/>
                <a:ea typeface="Tahoma" panose="020B0604030504040204" pitchFamily="34" charset="0"/>
                <a:cs typeface="Tahoma" panose="020B0604030504040204" pitchFamily="34" charset="0"/>
              </a:rPr>
            </a:br>
            <a:r>
              <a:rPr lang="en-GB" sz="4000">
                <a:solidFill>
                  <a:srgbClr val="FFFFFF"/>
                </a:solidFill>
                <a:latin typeface="Tahoma" panose="020B0604030504040204" pitchFamily="34" charset="0"/>
                <a:ea typeface="Tahoma" panose="020B0604030504040204" pitchFamily="34" charset="0"/>
                <a:cs typeface="Tahoma" panose="020B0604030504040204" pitchFamily="34" charset="0"/>
              </a:rPr>
              <a:t>Mr Justice Keehan</a:t>
            </a:r>
            <a:br>
              <a:rPr lang="en-GB" sz="4800">
                <a:solidFill>
                  <a:srgbClr val="FFFFFF"/>
                </a:solidFill>
              </a:rPr>
            </a:br>
            <a:endParaRPr lang="en-GB" sz="4800">
              <a:solidFill>
                <a:srgbClr val="FFFFFF"/>
              </a:solidFill>
            </a:endParaRPr>
          </a:p>
        </p:txBody>
      </p:sp>
      <p:sp>
        <p:nvSpPr>
          <p:cNvPr id="3" name="Subtitle 2">
            <a:extLst>
              <a:ext uri="{FF2B5EF4-FFF2-40B4-BE49-F238E27FC236}">
                <a16:creationId xmlns:a16="http://schemas.microsoft.com/office/drawing/2014/main" id="{9055AF73-49E7-4885-AAE7-1BC55E8DE2C9}"/>
              </a:ext>
            </a:extLst>
          </p:cNvPr>
          <p:cNvSpPr>
            <a:spLocks noGrp="1"/>
          </p:cNvSpPr>
          <p:nvPr>
            <p:ph type="subTitle" idx="1"/>
          </p:nvPr>
        </p:nvSpPr>
        <p:spPr>
          <a:xfrm>
            <a:off x="845041" y="5073137"/>
            <a:ext cx="3077777" cy="1458258"/>
          </a:xfrm>
        </p:spPr>
        <p:txBody>
          <a:bodyPr anchor="ctr">
            <a:normAutofit/>
          </a:bodyPr>
          <a:lstStyle/>
          <a:p>
            <a:pPr algn="l"/>
            <a:r>
              <a:rPr lang="en-GB">
                <a:latin typeface="Tahoma" panose="020B0604030504040204" pitchFamily="34" charset="0"/>
                <a:ea typeface="Tahoma" panose="020B0604030504040204" pitchFamily="34" charset="0"/>
                <a:cs typeface="Tahoma" panose="020B0604030504040204" pitchFamily="34" charset="0"/>
              </a:rPr>
              <a:t>26 November 2024</a:t>
            </a:r>
          </a:p>
        </p:txBody>
      </p:sp>
    </p:spTree>
    <p:extLst>
      <p:ext uri="{BB962C8B-B14F-4D97-AF65-F5344CB8AC3E}">
        <p14:creationId xmlns:p14="http://schemas.microsoft.com/office/powerpoint/2010/main" val="3717860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48935" y="1925455"/>
            <a:ext cx="10502536" cy="4017284"/>
          </a:xfrm>
          <a:prstGeom prst="rect">
            <a:avLst/>
          </a:prstGeom>
        </p:spPr>
        <p:txBody>
          <a:bodyPr vert="horz" lIns="91440" tIns="45720" rIns="91440" bIns="45720" rtlCol="0" anchor="ctr">
            <a:normAutofit/>
          </a:bodyPr>
          <a:lstStyle/>
          <a:p>
            <a:pPr marL="457200" lvl="0" indent="-457200" algn="just">
              <a:lnSpc>
                <a:spcPct val="107000"/>
              </a:lnSpc>
              <a:buFont typeface="+mj-lt"/>
              <a:buAutoNum type="arabicPeriod" startAt="9"/>
            </a:pPr>
            <a:r>
              <a:rPr lang="en-GB" sz="2400" kern="100">
                <a:effectLst/>
                <a:latin typeface="Tahoma" panose="020B0604030504040204" pitchFamily="34" charset="0"/>
                <a:ea typeface="Tahoma" panose="020B0604030504040204" pitchFamily="34" charset="0"/>
                <a:cs typeface="Tahoma" panose="020B0604030504040204" pitchFamily="34" charset="0"/>
              </a:rPr>
              <a:t>Non-compliance with orders MUST be notified immediately to the court by any party and MUST be remedied by the parties submitting a draft consent order to the court which does not adversely affect the timetable for the resolution of welfare decisions.</a:t>
            </a:r>
          </a:p>
          <a:p>
            <a:pPr marL="457200">
              <a:lnSpc>
                <a:spcPct val="115000"/>
              </a:lnSpc>
            </a:pPr>
            <a:r>
              <a:rPr lang="en-GB" sz="2000" kern="100">
                <a:effectLst/>
                <a:latin typeface="Tahoma" panose="020B0604030504040204" pitchFamily="34" charset="0"/>
                <a:ea typeface="Tahoma" panose="020B0604030504040204" pitchFamily="34" charset="0"/>
                <a:cs typeface="Tahoma" panose="020B0604030504040204" pitchFamily="34" charset="0"/>
              </a:rPr>
              <a:t> </a:t>
            </a:r>
          </a:p>
          <a:p>
            <a:pPr marL="800100" lvl="1" indent="-342900" algn="just">
              <a:lnSpc>
                <a:spcPct val="107000"/>
              </a:lnSpc>
              <a:spcAft>
                <a:spcPts val="800"/>
              </a:spcAft>
              <a:buFont typeface="Symbol" panose="05050102010706020507" pitchFamily="18" charset="2"/>
              <a:buChar char=""/>
            </a:pPr>
            <a:r>
              <a:rPr lang="en-GB" sz="2000" kern="100">
                <a:effectLst/>
                <a:latin typeface="Tahoma" panose="020B0604030504040204" pitchFamily="34" charset="0"/>
                <a:ea typeface="Tahoma" panose="020B0604030504040204" pitchFamily="34" charset="0"/>
                <a:cs typeface="Tahoma" panose="020B0604030504040204" pitchFamily="34" charset="0"/>
              </a:rPr>
              <a:t>The court may prefer to list the matter for an urgent non-compliance hearing, especially if the court wishes to impose a stricter timetable than the parties have agreed.</a:t>
            </a:r>
          </a:p>
          <a:p>
            <a:pPr marL="571500" indent="-457200">
              <a:lnSpc>
                <a:spcPct val="90000"/>
              </a:lnSpc>
              <a:spcAft>
                <a:spcPts val="600"/>
              </a:spcAft>
              <a:buFont typeface="+mj-lt"/>
              <a:buAutoNum type="arabicPeriod" startAt="6"/>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70423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48936" y="1995123"/>
            <a:ext cx="10502536" cy="4017284"/>
          </a:xfrm>
          <a:prstGeom prst="rect">
            <a:avLst/>
          </a:prstGeom>
        </p:spPr>
        <p:txBody>
          <a:bodyPr vert="horz" lIns="91440" tIns="45720" rIns="91440" bIns="45720" rtlCol="0" anchor="ctr">
            <a:normAutofit/>
          </a:bodyPr>
          <a:lstStyle/>
          <a:p>
            <a:pPr marL="342900" lvl="0" indent="-342900" algn="just">
              <a:lnSpc>
                <a:spcPct val="107000"/>
              </a:lnSpc>
              <a:buFont typeface="+mj-lt"/>
              <a:buAutoNum type="arabicPeriod" startAt="10"/>
            </a:pPr>
            <a:r>
              <a:rPr lang="en-GB" sz="2400" kern="100">
                <a:effectLst/>
                <a:latin typeface="Tahoma" panose="020B0604030504040204" pitchFamily="34" charset="0"/>
                <a:ea typeface="Tahoma" panose="020B0604030504040204" pitchFamily="34" charset="0"/>
                <a:cs typeface="Tahoma" panose="020B0604030504040204" pitchFamily="34" charset="0"/>
              </a:rPr>
              <a:t> There SHOULD be no more than 2 or 3 hearings per public law proceedings which MUST conclude (where it can be done justly) within 26 weeks in accordance with the overriding objective. </a:t>
            </a:r>
          </a:p>
          <a:p>
            <a:pPr marL="457200" algn="just">
              <a:lnSpc>
                <a:spcPct val="107000"/>
              </a:lnSpc>
            </a:pPr>
            <a:r>
              <a:rPr lang="en-GB" sz="2000" kern="100">
                <a:effectLst/>
                <a:latin typeface="Tahoma" panose="020B0604030504040204" pitchFamily="34" charset="0"/>
                <a:ea typeface="Tahoma" panose="020B0604030504040204" pitchFamily="34" charset="0"/>
                <a:cs typeface="Tahoma" panose="020B0604030504040204" pitchFamily="34" charset="0"/>
              </a:rPr>
              <a:t> </a:t>
            </a:r>
          </a:p>
          <a:p>
            <a:pPr marL="800100" lvl="1" indent="-342900" algn="just">
              <a:lnSpc>
                <a:spcPct val="107000"/>
              </a:lnSpc>
              <a:spcAft>
                <a:spcPts val="800"/>
              </a:spcAft>
              <a:buFont typeface="Symbol" panose="05050102010706020507" pitchFamily="18" charset="2"/>
              <a:buChar char=""/>
            </a:pPr>
            <a:r>
              <a:rPr lang="en-GB" sz="2000" kern="100">
                <a:effectLst/>
                <a:latin typeface="Tahoma" panose="020B0604030504040204" pitchFamily="34" charset="0"/>
                <a:ea typeface="Tahoma" panose="020B0604030504040204" pitchFamily="34" charset="0"/>
                <a:cs typeface="Tahoma" panose="020B0604030504040204" pitchFamily="34" charset="0"/>
              </a:rPr>
              <a:t>Where a care plan provides for rehabilitation of a child to the care of their parent(s) but a prolonged period of treatment, therapy and/or assessment is required, the court should consider making a final care order which the LA or a parent may seek to discharge at the appropriate time</a:t>
            </a:r>
          </a:p>
          <a:p>
            <a:pPr marL="571500" indent="-457200">
              <a:lnSpc>
                <a:spcPct val="90000"/>
              </a:lnSpc>
              <a:spcAft>
                <a:spcPts val="600"/>
              </a:spcAft>
              <a:buFont typeface="+mj-lt"/>
              <a:buAutoNum type="arabicPeriod" startAt="6"/>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45483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CF1B56E-F76E-4427-97F6-D2F920026E3E}"/>
              </a:ext>
            </a:extLst>
          </p:cNvPr>
          <p:cNvSpPr txBox="1"/>
          <p:nvPr/>
        </p:nvSpPr>
        <p:spPr>
          <a:xfrm>
            <a:off x="1324465" y="2139885"/>
            <a:ext cx="9724031" cy="3154660"/>
          </a:xfrm>
          <a:prstGeom prst="rect">
            <a:avLst/>
          </a:prstGeom>
        </p:spPr>
        <p:txBody>
          <a:bodyPr vert="horz" lIns="91440" tIns="45720" rIns="91440" bIns="45720" rtlCol="0" anchor="ctr">
            <a:normAutofit/>
          </a:bodyPr>
          <a:lstStyle/>
          <a:p>
            <a:pPr>
              <a:lnSpc>
                <a:spcPct val="90000"/>
              </a:lnSpc>
              <a:spcAft>
                <a:spcPts val="600"/>
              </a:spcAft>
            </a:pPr>
            <a:r>
              <a:rPr lang="en-US" sz="2000" b="1">
                <a:latin typeface="Tahoma" panose="020B0604030504040204" pitchFamily="34" charset="0"/>
                <a:ea typeface="Tahoma" panose="020B0604030504040204" pitchFamily="34" charset="0"/>
                <a:cs typeface="Tahoma" panose="020B0604030504040204" pitchFamily="34" charset="0"/>
              </a:rPr>
              <a:t>Useful documents:</a:t>
            </a:r>
          </a:p>
          <a:p>
            <a:pPr>
              <a:lnSpc>
                <a:spcPct val="90000"/>
              </a:lnSpc>
              <a:spcAft>
                <a:spcPts val="600"/>
              </a:spcAft>
            </a:pPr>
            <a:endParaRPr lang="en-US" sz="2000">
              <a:latin typeface="Tahoma" panose="020B0604030504040204" pitchFamily="34" charset="0"/>
              <a:ea typeface="Tahoma" panose="020B0604030504040204" pitchFamily="34" charset="0"/>
              <a:cs typeface="Tahoma" panose="020B0604030504040204" pitchFamily="34" charset="0"/>
            </a:endParaRPr>
          </a:p>
          <a:p>
            <a:pPr indent="-228600">
              <a:lnSpc>
                <a:spcPct val="90000"/>
              </a:lnSpc>
              <a:spcAft>
                <a:spcPts val="600"/>
              </a:spcAft>
              <a:buFont typeface="Arial" panose="020B0604020202020204" pitchFamily="34" charset="0"/>
              <a:buChar char="•"/>
            </a:pPr>
            <a:r>
              <a:rPr lang="en-US" sz="2000">
                <a:latin typeface="Tahoma" panose="020B0604030504040204" pitchFamily="34" charset="0"/>
                <a:ea typeface="Tahoma" panose="020B0604030504040204" pitchFamily="34" charset="0"/>
                <a:cs typeface="Tahoma" panose="020B0604030504040204" pitchFamily="34" charset="0"/>
              </a:rPr>
              <a:t>The original Public Law Outline: </a:t>
            </a:r>
            <a:r>
              <a:rPr lang="en-US" sz="2000" u="sng">
                <a:effectLst/>
                <a:latin typeface="Tahoma" panose="020B0604030504040204" pitchFamily="34" charset="0"/>
                <a:ea typeface="Tahoma" panose="020B0604030504040204" pitchFamily="34" charset="0"/>
                <a:cs typeface="Tahoma" panose="020B0604030504040204" pitchFamily="34" charset="0"/>
                <a:hlinkClick r:id="rId2"/>
              </a:rPr>
              <a:t>PRACTICE DIRECTION 12A - CARE, SUPERVISION AND OTHER PART 4 PROCEEDINGS: GUIDE TO CASE MANAGEMENT (justice.gov.uk)</a:t>
            </a:r>
            <a:endParaRPr lang="en-US" sz="2000">
              <a:latin typeface="Tahoma" panose="020B0604030504040204" pitchFamily="34" charset="0"/>
              <a:ea typeface="Tahoma" panose="020B0604030504040204" pitchFamily="34" charset="0"/>
              <a:cs typeface="Tahoma" panose="020B0604030504040204" pitchFamily="34" charset="0"/>
            </a:endParaRPr>
          </a:p>
          <a:p>
            <a:pPr indent="-228600">
              <a:lnSpc>
                <a:spcPct val="90000"/>
              </a:lnSpc>
              <a:spcAft>
                <a:spcPts val="600"/>
              </a:spcAft>
              <a:buFont typeface="Arial" panose="020B0604020202020204" pitchFamily="34" charset="0"/>
              <a:buChar char="•"/>
            </a:pPr>
            <a:endParaRPr lang="en-US" sz="2000">
              <a:latin typeface="Tahoma" panose="020B0604030504040204" pitchFamily="34" charset="0"/>
              <a:ea typeface="Tahoma" panose="020B0604030504040204" pitchFamily="34" charset="0"/>
              <a:cs typeface="Tahoma" panose="020B0604030504040204" pitchFamily="34" charset="0"/>
            </a:endParaRPr>
          </a:p>
          <a:p>
            <a:pPr indent="-228600">
              <a:lnSpc>
                <a:spcPct val="90000"/>
              </a:lnSpc>
              <a:spcAft>
                <a:spcPts val="600"/>
              </a:spcAft>
              <a:buFont typeface="Arial" panose="020B0604020202020204" pitchFamily="34" charset="0"/>
              <a:buChar char="•"/>
            </a:pPr>
            <a:r>
              <a:rPr lang="en-US" sz="2000">
                <a:latin typeface="Tahoma" panose="020B0604030504040204" pitchFamily="34" charset="0"/>
                <a:ea typeface="Tahoma" panose="020B0604030504040204" pitchFamily="34" charset="0"/>
                <a:cs typeface="Tahoma" panose="020B0604030504040204" pitchFamily="34" charset="0"/>
              </a:rPr>
              <a:t>A view from the President’s Chamber’s (November 2022): </a:t>
            </a:r>
            <a:r>
              <a:rPr lang="en-US" sz="2000" u="sng">
                <a:effectLst/>
                <a:latin typeface="Tahoma" panose="020B0604030504040204" pitchFamily="34" charset="0"/>
                <a:ea typeface="Tahoma" panose="020B0604030504040204" pitchFamily="34" charset="0"/>
                <a:cs typeface="Tahoma" panose="020B0604030504040204" pitchFamily="34" charset="0"/>
                <a:hlinkClick r:id="rId3"/>
              </a:rPr>
              <a:t>A View from The President’s Chambers: November 2022 - Courts and Tribunals Judiciary</a:t>
            </a:r>
            <a:endParaRPr lang="en-US" sz="20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5300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13473" y="2228380"/>
            <a:ext cx="10502536" cy="2993422"/>
          </a:xfrm>
          <a:prstGeom prst="rect">
            <a:avLst/>
          </a:prstGeom>
        </p:spPr>
        <p:txBody>
          <a:bodyPr vert="horz" lIns="91440" tIns="45720" rIns="91440" bIns="45720" rtlCol="0" anchor="ctr">
            <a:normAutofit/>
          </a:bodyPr>
          <a:lstStyle/>
          <a:p>
            <a:pPr marL="571500" indent="-457200">
              <a:lnSpc>
                <a:spcPct val="90000"/>
              </a:lnSpc>
              <a:spcAft>
                <a:spcPts val="600"/>
              </a:spcAft>
              <a:buFont typeface="+mj-lt"/>
              <a:buAutoNum type="arabicPeriod"/>
            </a:pPr>
            <a:r>
              <a:rPr lang="en-GB" sz="2400" kern="100">
                <a:effectLst/>
                <a:latin typeface="Tahoma" panose="020B0604030504040204" pitchFamily="34" charset="0"/>
                <a:ea typeface="Tahoma" panose="020B0604030504040204" pitchFamily="34" charset="0"/>
                <a:cs typeface="Tahoma" panose="020B0604030504040204" pitchFamily="34" charset="0"/>
              </a:rPr>
              <a:t>The Public Law WG Final Report’s Best Practice Guidance in respect of </a:t>
            </a:r>
            <a:r>
              <a:rPr lang="en-US" sz="2400">
                <a:effectLst/>
                <a:latin typeface="Tahoma" panose="020B0604030504040204" pitchFamily="34" charset="0"/>
                <a:ea typeface="Tahoma" panose="020B0604030504040204" pitchFamily="34" charset="0"/>
                <a:cs typeface="Tahoma" panose="020B0604030504040204" pitchFamily="34" charset="0"/>
                <a:hlinkClick r:id="rId2"/>
              </a:rPr>
              <a:t>‘Support for and Work with Families Prior to Court Proceedings’</a:t>
            </a:r>
            <a:r>
              <a:rPr lang="en-US" sz="2400">
                <a:effectLst/>
                <a:latin typeface="Tahoma" panose="020B0604030504040204" pitchFamily="34" charset="0"/>
                <a:ea typeface="Tahoma" panose="020B0604030504040204" pitchFamily="34" charset="0"/>
                <a:cs typeface="Tahoma" panose="020B0604030504040204" pitchFamily="34" charset="0"/>
              </a:rPr>
              <a:t> </a:t>
            </a:r>
            <a:r>
              <a:rPr lang="en-GB" sz="2400" kern="100">
                <a:effectLst/>
                <a:latin typeface="Tahoma" panose="020B0604030504040204" pitchFamily="34" charset="0"/>
                <a:ea typeface="Tahoma" panose="020B0604030504040204" pitchFamily="34" charset="0"/>
                <a:cs typeface="Tahoma" panose="020B0604030504040204" pitchFamily="34" charset="0"/>
              </a:rPr>
              <a:t>should be followed. Pre-proceedings assessments MUST stand and are </a:t>
            </a:r>
            <a:r>
              <a:rPr lang="en-GB" sz="2400" kern="100">
                <a:latin typeface="Tahoma" panose="020B0604030504040204" pitchFamily="34" charset="0"/>
                <a:ea typeface="Tahoma" panose="020B0604030504040204" pitchFamily="34" charset="0"/>
                <a:cs typeface="Tahoma" panose="020B0604030504040204" pitchFamily="34" charset="0"/>
              </a:rPr>
              <a:t>NOT</a:t>
            </a:r>
            <a:r>
              <a:rPr lang="en-GB" sz="2400" kern="100">
                <a:effectLst/>
                <a:latin typeface="Tahoma" panose="020B0604030504040204" pitchFamily="34" charset="0"/>
                <a:ea typeface="Tahoma" panose="020B0604030504040204" pitchFamily="34" charset="0"/>
                <a:cs typeface="Tahoma" panose="020B0604030504040204" pitchFamily="34" charset="0"/>
              </a:rPr>
              <a:t> to be repeated in care proceedings unless necessary and there are cogent reasons in support.</a:t>
            </a:r>
          </a:p>
          <a:p>
            <a:pPr marL="571500" indent="-457200">
              <a:lnSpc>
                <a:spcPct val="90000"/>
              </a:lnSpc>
              <a:spcAft>
                <a:spcPts val="600"/>
              </a:spcAft>
              <a:buFont typeface="+mj-lt"/>
              <a:buAutoNum type="arabicPeriod"/>
            </a:pPr>
            <a:endParaRPr lang="en-GB" sz="20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22763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07638" y="2127397"/>
            <a:ext cx="10502536" cy="3625017"/>
          </a:xfrm>
          <a:prstGeom prst="rect">
            <a:avLst/>
          </a:prstGeom>
        </p:spPr>
        <p:txBody>
          <a:bodyPr vert="horz" lIns="91440" tIns="45720" rIns="91440" bIns="45720" rtlCol="0" anchor="ctr">
            <a:normAutofit/>
          </a:bodyPr>
          <a:lstStyle/>
          <a:p>
            <a:pPr marL="342900" lvl="0" indent="-342900" algn="just">
              <a:lnSpc>
                <a:spcPct val="107000"/>
              </a:lnSpc>
              <a:buFont typeface="+mj-lt"/>
              <a:buAutoNum type="arabicPeriod" startAt="2"/>
            </a:pPr>
            <a:r>
              <a:rPr lang="en-GB" sz="2400" kern="100">
                <a:effectLst/>
                <a:latin typeface="Tahoma" panose="020B0604030504040204" pitchFamily="34" charset="0"/>
                <a:ea typeface="Tahoma" panose="020B0604030504040204" pitchFamily="34" charset="0"/>
                <a:cs typeface="Tahoma" panose="020B0604030504040204" pitchFamily="34" charset="0"/>
              </a:rPr>
              <a:t>Following Pre-PLO support and assessments, the court will expect the Local Authority to be ready to file and serve their final evidence in short order (i.e. 2 weeks).</a:t>
            </a:r>
          </a:p>
          <a:p>
            <a:pPr marL="342900" lvl="0" indent="-342900" algn="just">
              <a:lnSpc>
                <a:spcPct val="107000"/>
              </a:lnSpc>
              <a:buFont typeface="+mj-lt"/>
              <a:buAutoNum type="arabicPeriod" startAt="2"/>
            </a:pPr>
            <a:endParaRPr lang="en-GB" sz="2000" kern="100">
              <a:effectLst/>
              <a:latin typeface="Tahoma" panose="020B0604030504040204" pitchFamily="34" charset="0"/>
              <a:ea typeface="Tahoma" panose="020B0604030504040204" pitchFamily="34" charset="0"/>
              <a:cs typeface="Tahoma" panose="020B0604030504040204" pitchFamily="34" charset="0"/>
            </a:endParaRPr>
          </a:p>
          <a:p>
            <a:pPr marL="800100" lvl="1" indent="-342900" algn="just">
              <a:lnSpc>
                <a:spcPct val="107000"/>
              </a:lnSpc>
              <a:spcAft>
                <a:spcPts val="800"/>
              </a:spcAft>
              <a:buFont typeface="Symbol" panose="05050102010706020507" pitchFamily="18" charset="2"/>
              <a:buChar char=""/>
            </a:pPr>
            <a:r>
              <a:rPr lang="en-GB" sz="2000" kern="100">
                <a:effectLst/>
                <a:latin typeface="Tahoma" panose="020B0604030504040204" pitchFamily="34" charset="0"/>
                <a:ea typeface="Tahoma" panose="020B0604030504040204" pitchFamily="34" charset="0"/>
                <a:cs typeface="Tahoma" panose="020B0604030504040204" pitchFamily="34" charset="0"/>
              </a:rPr>
              <a:t>Further assessments inevitably lead to a delay in welfare decisions being made for a child – a further assessment must be NECESSARY and not merely desirable or helpful.</a:t>
            </a:r>
          </a:p>
          <a:p>
            <a:pPr marL="571500" indent="-457200">
              <a:lnSpc>
                <a:spcPct val="90000"/>
              </a:lnSpc>
              <a:spcAft>
                <a:spcPts val="600"/>
              </a:spcAft>
              <a:buFont typeface="+mj-lt"/>
              <a:buAutoNum type="arabicPeriod"/>
            </a:pPr>
            <a:endParaRPr lang="en-GB" sz="20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9953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56208" y="2054631"/>
            <a:ext cx="10502536" cy="4690157"/>
          </a:xfrm>
          <a:prstGeom prst="rect">
            <a:avLst/>
          </a:prstGeom>
        </p:spPr>
        <p:txBody>
          <a:bodyPr vert="horz" lIns="91440" tIns="45720" rIns="91440" bIns="45720" rtlCol="0" anchor="ctr">
            <a:normAutofit/>
          </a:bodyPr>
          <a:lstStyle/>
          <a:p>
            <a:pPr marL="342900" lvl="0" indent="-342900" algn="just">
              <a:lnSpc>
                <a:spcPct val="107000"/>
              </a:lnSpc>
              <a:buFont typeface="+mj-lt"/>
              <a:buAutoNum type="arabicPeriod" startAt="3"/>
            </a:pPr>
            <a:r>
              <a:rPr lang="en-GB" sz="2400" kern="100">
                <a:effectLst/>
                <a:latin typeface="Tahoma" panose="020B0604030504040204" pitchFamily="34" charset="0"/>
                <a:ea typeface="Tahoma" panose="020B0604030504040204" pitchFamily="34" charset="0"/>
                <a:cs typeface="Tahoma" panose="020B0604030504040204" pitchFamily="34" charset="0"/>
              </a:rPr>
              <a:t>It is ESSENTIAL that parents are asked to identify (realistic) kinship or alternate carers for the child during the Pre-PLO phase. It is ESSENTIAL that this exercise is undertaken or repeated at the CMH. </a:t>
            </a:r>
          </a:p>
          <a:p>
            <a:pPr marL="457200" algn="just">
              <a:lnSpc>
                <a:spcPct val="107000"/>
              </a:lnSpc>
            </a:pPr>
            <a:r>
              <a:rPr lang="en-GB" sz="2400" kern="100">
                <a:effectLst/>
                <a:latin typeface="Tahoma" panose="020B0604030504040204" pitchFamily="34" charset="0"/>
                <a:ea typeface="Tahoma" panose="020B0604030504040204" pitchFamily="34" charset="0"/>
                <a:cs typeface="Tahoma" panose="020B0604030504040204" pitchFamily="34" charset="0"/>
              </a:rPr>
              <a:t> </a:t>
            </a:r>
          </a:p>
          <a:p>
            <a:pPr marL="800100" lvl="1" indent="-342900" algn="just">
              <a:lnSpc>
                <a:spcPct val="107000"/>
              </a:lnSpc>
              <a:spcBef>
                <a:spcPts val="600"/>
              </a:spcBef>
              <a:buFont typeface="Symbol" panose="05050102010706020507" pitchFamily="18" charset="2"/>
              <a:buChar char=""/>
            </a:pPr>
            <a:r>
              <a:rPr lang="en-GB" sz="2000" kern="100">
                <a:effectLst/>
                <a:latin typeface="Tahoma" panose="020B0604030504040204" pitchFamily="34" charset="0"/>
                <a:ea typeface="Tahoma" panose="020B0604030504040204" pitchFamily="34" charset="0"/>
                <a:cs typeface="Tahoma" panose="020B0604030504040204" pitchFamily="34" charset="0"/>
              </a:rPr>
              <a:t>Family conferences play a vital role in identifying kinship or alternate carers and are to be encouraged both in the pre-proceedings phase and during the course of proceedings.</a:t>
            </a:r>
          </a:p>
          <a:p>
            <a:pPr marL="800100" lvl="1" indent="-342900" algn="just">
              <a:lnSpc>
                <a:spcPct val="107000"/>
              </a:lnSpc>
              <a:spcBef>
                <a:spcPts val="600"/>
              </a:spcBef>
              <a:buFont typeface="Symbol" panose="05050102010706020507" pitchFamily="18" charset="2"/>
              <a:buChar char=""/>
            </a:pPr>
            <a:r>
              <a:rPr lang="en-GB" sz="2000" kern="100">
                <a:effectLst/>
                <a:latin typeface="Tahoma" panose="020B0604030504040204" pitchFamily="34" charset="0"/>
                <a:ea typeface="Tahoma" panose="020B0604030504040204" pitchFamily="34" charset="0"/>
                <a:cs typeface="Tahoma" panose="020B0604030504040204" pitchFamily="34" charset="0"/>
              </a:rPr>
              <a:t>Parents should be assured that the early identification of kinship or alternate carers does not undermine their case to care for the child.</a:t>
            </a:r>
          </a:p>
          <a:p>
            <a:pPr marL="800100" lvl="1" indent="-342900" algn="just">
              <a:lnSpc>
                <a:spcPct val="107000"/>
              </a:lnSpc>
              <a:spcBef>
                <a:spcPts val="600"/>
              </a:spcBef>
              <a:spcAft>
                <a:spcPts val="800"/>
              </a:spcAft>
              <a:buFont typeface="Symbol" panose="05050102010706020507" pitchFamily="18" charset="2"/>
              <a:buChar char=""/>
            </a:pPr>
            <a:r>
              <a:rPr lang="en-GB" sz="2000" kern="100">
                <a:effectLst/>
                <a:latin typeface="Tahoma" panose="020B0604030504040204" pitchFamily="34" charset="0"/>
                <a:ea typeface="Tahoma" panose="020B0604030504040204" pitchFamily="34" charset="0"/>
                <a:cs typeface="Tahoma" panose="020B0604030504040204" pitchFamily="34" charset="0"/>
              </a:rPr>
              <a:t>However, parents should be aware that the LATE identification of kinship or alternate carers runs the risk of coming too late for them to be considered or assessed within the child’s timeframe.</a:t>
            </a:r>
            <a:endParaRPr lang="en-GB" sz="20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0492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73624" y="2063932"/>
            <a:ext cx="10502536" cy="4946470"/>
          </a:xfrm>
          <a:prstGeom prst="rect">
            <a:avLst/>
          </a:prstGeom>
        </p:spPr>
        <p:txBody>
          <a:bodyPr vert="horz" lIns="91440" tIns="45720" rIns="91440" bIns="45720" rtlCol="0" anchor="ctr">
            <a:normAutofit lnSpcReduction="10000"/>
          </a:bodyPr>
          <a:lstStyle/>
          <a:p>
            <a:pPr marL="457200" lvl="0" indent="-457200" algn="just">
              <a:lnSpc>
                <a:spcPct val="107000"/>
              </a:lnSpc>
              <a:buFont typeface="+mj-lt"/>
              <a:buAutoNum type="arabicPeriod" startAt="4"/>
            </a:pPr>
            <a:r>
              <a:rPr lang="en-GB" sz="2400" kern="100">
                <a:effectLst/>
                <a:latin typeface="Tahoma" panose="020B0604030504040204" pitchFamily="34" charset="0"/>
                <a:ea typeface="Tahoma" panose="020B0604030504040204" pitchFamily="34" charset="0"/>
                <a:cs typeface="Tahoma" panose="020B0604030504040204" pitchFamily="34" charset="0"/>
              </a:rPr>
              <a:t>Urgent or short notice applications prior to CMH (i.e. ICO for removal) to be made ONLY in genuinely urgent cases and to be supported by cogent reasons for the urgency. It is for the court to determine whether the matter is urgent and should be before the CMH. Urgent hearings must NOT delay CMH.</a:t>
            </a:r>
          </a:p>
          <a:p>
            <a:pPr marL="800100" lvl="1" indent="-342900" algn="just">
              <a:lnSpc>
                <a:spcPct val="107000"/>
              </a:lnSpc>
              <a:spcBef>
                <a:spcPts val="600"/>
              </a:spcBef>
              <a:buFont typeface="Symbol" panose="05050102010706020507" pitchFamily="18" charset="2"/>
              <a:buChar char=""/>
            </a:pPr>
            <a:r>
              <a:rPr lang="en-GB" sz="1600" kern="100">
                <a:effectLst/>
                <a:latin typeface="Tahoma" panose="020B0604030504040204" pitchFamily="34" charset="0"/>
                <a:ea typeface="Tahoma" panose="020B0604030504040204" pitchFamily="34" charset="0"/>
                <a:cs typeface="Tahoma" panose="020B0604030504040204" pitchFamily="34" charset="0"/>
              </a:rPr>
              <a:t>An application made during business hours seeking a same day hearing, or an application made out of hours will be justified as being urgent </a:t>
            </a:r>
            <a:r>
              <a:rPr lang="en-GB" sz="1600" i="1" kern="100">
                <a:effectLst/>
                <a:latin typeface="Tahoma" panose="020B0604030504040204" pitchFamily="34" charset="0"/>
                <a:ea typeface="Tahoma" panose="020B0604030504040204" pitchFamily="34" charset="0"/>
                <a:cs typeface="Tahoma" panose="020B0604030504040204" pitchFamily="34" charset="0"/>
              </a:rPr>
              <a:t>only</a:t>
            </a:r>
            <a:r>
              <a:rPr lang="en-GB" sz="1600" kern="100">
                <a:effectLst/>
                <a:latin typeface="Tahoma" panose="020B0604030504040204" pitchFamily="34" charset="0"/>
                <a:ea typeface="Tahoma" panose="020B0604030504040204" pitchFamily="34" charset="0"/>
                <a:cs typeface="Tahoma" panose="020B0604030504040204" pitchFamily="34" charset="0"/>
              </a:rPr>
              <a:t> where an order is required to regulate the position between the point when the order is made and the next available ordinary listing.</a:t>
            </a:r>
          </a:p>
          <a:p>
            <a:pPr marL="800100" lvl="1" indent="-342900" algn="just">
              <a:lnSpc>
                <a:spcPct val="107000"/>
              </a:lnSpc>
              <a:spcBef>
                <a:spcPts val="600"/>
              </a:spcBef>
              <a:buFont typeface="Symbol" panose="05050102010706020507" pitchFamily="18" charset="2"/>
              <a:buChar char=""/>
            </a:pPr>
            <a:r>
              <a:rPr lang="en-GB" sz="1600" kern="100">
                <a:effectLst/>
                <a:latin typeface="Tahoma" panose="020B0604030504040204" pitchFamily="34" charset="0"/>
                <a:ea typeface="Tahoma" panose="020B0604030504040204" pitchFamily="34" charset="0"/>
                <a:cs typeface="Tahoma" panose="020B0604030504040204" pitchFamily="34" charset="0"/>
              </a:rPr>
              <a:t>Where a case does not fulfil the criteria for urgency, the judge will decline to deal with it and the application will be given a listing in the ordinary way.  The court will be rigorous in refusing to deal with cases that do not meet the criteria of urgency.</a:t>
            </a:r>
          </a:p>
          <a:p>
            <a:pPr marL="800100" lvl="1" indent="-342900" algn="just">
              <a:lnSpc>
                <a:spcPct val="107000"/>
              </a:lnSpc>
              <a:spcBef>
                <a:spcPts val="600"/>
              </a:spcBef>
              <a:spcAft>
                <a:spcPts val="800"/>
              </a:spcAft>
              <a:buFont typeface="Symbol" panose="05050102010706020507" pitchFamily="18" charset="2"/>
              <a:buChar char=""/>
            </a:pPr>
            <a:r>
              <a:rPr lang="en-GB" sz="1600" kern="100">
                <a:effectLst/>
                <a:latin typeface="Tahoma" panose="020B0604030504040204" pitchFamily="34" charset="0"/>
                <a:ea typeface="Tahoma" panose="020B0604030504040204" pitchFamily="34" charset="0"/>
                <a:cs typeface="Tahoma" panose="020B0604030504040204" pitchFamily="34" charset="0"/>
              </a:rPr>
              <a:t>Applicants for urgent orders will be required to justify on evidence why a case is said to meet the criteria for urgency.  Applications must be accompanied by a statement which includes an explanation of why the case is said to meet the criteria for urgency and a draft of the order sought following the President’s standard format.</a:t>
            </a:r>
            <a:endParaRPr lang="en-GB" sz="20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6959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844730" y="1747790"/>
            <a:ext cx="10502536" cy="4946470"/>
          </a:xfrm>
          <a:prstGeom prst="rect">
            <a:avLst/>
          </a:prstGeom>
        </p:spPr>
        <p:txBody>
          <a:bodyPr vert="horz" lIns="91440" tIns="45720" rIns="91440" bIns="45720" rtlCol="0" anchor="ctr">
            <a:normAutofit/>
          </a:bodyPr>
          <a:lstStyle/>
          <a:p>
            <a:pPr marL="457200" lvl="0" indent="-457200" algn="just">
              <a:lnSpc>
                <a:spcPct val="107000"/>
              </a:lnSpc>
              <a:buFont typeface="+mj-lt"/>
              <a:buAutoNum type="arabicPeriod" startAt="5"/>
            </a:pPr>
            <a:r>
              <a:rPr lang="en-GB" sz="2400" kern="100">
                <a:effectLst/>
                <a:latin typeface="Tahoma" panose="020B0604030504040204" pitchFamily="34" charset="0"/>
                <a:ea typeface="Tahoma" panose="020B0604030504040204" pitchFamily="34" charset="0"/>
                <a:cs typeface="Tahoma" panose="020B0604030504040204" pitchFamily="34" charset="0"/>
              </a:rPr>
              <a:t>Every hearing MUST be effective and be the subject of ROBUST case management. </a:t>
            </a:r>
          </a:p>
          <a:p>
            <a:pPr marL="457200" algn="just">
              <a:lnSpc>
                <a:spcPct val="107000"/>
              </a:lnSpc>
            </a:pPr>
            <a:r>
              <a:rPr lang="en-GB" sz="2000" kern="100">
                <a:effectLst/>
                <a:latin typeface="Tahoma" panose="020B0604030504040204" pitchFamily="34" charset="0"/>
                <a:ea typeface="Tahoma" panose="020B0604030504040204" pitchFamily="34" charset="0"/>
                <a:cs typeface="Tahoma" panose="020B0604030504040204" pitchFamily="34" charset="0"/>
              </a:rPr>
              <a:t> </a:t>
            </a:r>
          </a:p>
          <a:p>
            <a:pPr marL="800100" lvl="1" indent="-342900" algn="just">
              <a:lnSpc>
                <a:spcPct val="107000"/>
              </a:lnSpc>
              <a:spcAft>
                <a:spcPts val="800"/>
              </a:spcAft>
              <a:buFont typeface="Symbol" panose="05050102010706020507" pitchFamily="18" charset="2"/>
              <a:buChar char=""/>
            </a:pPr>
            <a:r>
              <a:rPr lang="en-GB" kern="100">
                <a:effectLst/>
                <a:latin typeface="Tahoma" panose="020B0604030504040204" pitchFamily="34" charset="0"/>
                <a:ea typeface="Tahoma" panose="020B0604030504040204" pitchFamily="34" charset="0"/>
                <a:cs typeface="Tahoma" panose="020B0604030504040204" pitchFamily="34" charset="0"/>
              </a:rPr>
              <a:t>The overriding objective of the FPR r 1.1 provides that the rules enable ‘the court to deal with cases justly, having regard to any welfare issues involved’. Dealing with a case JUSTLY includes ‘(a) ensuring that it is dealt with expeditiously and fairly; (b) dealing with the case in ways which are proportionate to the nature, importance and complexity of the issues; (c) ensuring that the parties are on an equal footing;(d) saving expense; and (e) allotting to it an appropriate share of the court’s resources, while taking into account the need to allot resources to other cases’: FPR r 1.1(2)</a:t>
            </a:r>
          </a:p>
          <a:p>
            <a:pPr marL="800100" lvl="1" indent="-342900">
              <a:buFont typeface="Symbol" panose="05050102010706020507" pitchFamily="18" charset="2"/>
              <a:buChar char=""/>
            </a:pPr>
            <a:r>
              <a:rPr lang="en-GB">
                <a:effectLst/>
                <a:latin typeface="Tahoma" panose="020B0604030504040204" pitchFamily="34" charset="0"/>
                <a:ea typeface="Tahoma" panose="020B0604030504040204" pitchFamily="34" charset="0"/>
                <a:cs typeface="Tahoma" panose="020B0604030504040204" pitchFamily="34" charset="0"/>
              </a:rPr>
              <a:t>The court must further the overriding objective by ACTIVELY managing cases. ACTIVE case management includes each of the factors set out in FPR r 1.4(2)(a)-(m)</a:t>
            </a:r>
          </a:p>
          <a:p>
            <a:pPr marL="571500" indent="-457200">
              <a:lnSpc>
                <a:spcPct val="90000"/>
              </a:lnSpc>
              <a:spcAft>
                <a:spcPts val="600"/>
              </a:spcAft>
              <a:buFont typeface="+mj-lt"/>
              <a:buAutoNum type="arabicPeriod"/>
            </a:pPr>
            <a:endParaRPr lang="en-GB" sz="20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86899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740227" y="2348682"/>
            <a:ext cx="10502536" cy="2920004"/>
          </a:xfrm>
          <a:prstGeom prst="rect">
            <a:avLst/>
          </a:prstGeom>
        </p:spPr>
        <p:txBody>
          <a:bodyPr vert="horz" lIns="91440" tIns="45720" rIns="91440" bIns="45720" rtlCol="0" anchor="ctr">
            <a:normAutofit/>
          </a:bodyPr>
          <a:lstStyle/>
          <a:p>
            <a:pPr marL="457200" lvl="0" indent="-457200" algn="just">
              <a:lnSpc>
                <a:spcPct val="107000"/>
              </a:lnSpc>
              <a:spcAft>
                <a:spcPts val="800"/>
              </a:spcAft>
              <a:buFont typeface="+mj-lt"/>
              <a:buAutoNum type="arabicPeriod" startAt="6"/>
            </a:pPr>
            <a:r>
              <a:rPr lang="en-GB" sz="2400" kern="100">
                <a:effectLst/>
                <a:latin typeface="Tahoma" panose="020B0604030504040204" pitchFamily="34" charset="0"/>
                <a:ea typeface="Tahoma" panose="020B0604030504040204" pitchFamily="34" charset="0"/>
                <a:cs typeface="Tahoma" panose="020B0604030504040204" pitchFamily="34" charset="0"/>
              </a:rPr>
              <a:t>‘Nothing else will do’ is NOT a legal principle and is NOT a substitute for undertaking a comprehensive and holistic assessment of the future welfare best interests of a child and the placement which best meets these needs within the child’s timeframe. </a:t>
            </a:r>
          </a:p>
          <a:p>
            <a:pPr marL="571500" indent="-457200">
              <a:lnSpc>
                <a:spcPct val="90000"/>
              </a:lnSpc>
              <a:spcAft>
                <a:spcPts val="600"/>
              </a:spcAft>
              <a:buFont typeface="+mj-lt"/>
              <a:buAutoNum type="arabicPeriod" startAt="6"/>
            </a:pPr>
            <a:endParaRPr lang="en-GB" sz="20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startAt="6"/>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01296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844730" y="2504120"/>
            <a:ext cx="10502536" cy="3433810"/>
          </a:xfrm>
          <a:prstGeom prst="rect">
            <a:avLst/>
          </a:prstGeom>
        </p:spPr>
        <p:txBody>
          <a:bodyPr vert="horz" lIns="91440" tIns="45720" rIns="91440" bIns="45720" rtlCol="0" anchor="ctr">
            <a:normAutofit fontScale="92500" lnSpcReduction="20000"/>
          </a:bodyPr>
          <a:lstStyle/>
          <a:p>
            <a:pPr marL="342900" lvl="0" indent="-342900" algn="just">
              <a:lnSpc>
                <a:spcPct val="107000"/>
              </a:lnSpc>
              <a:buFont typeface="+mj-lt"/>
              <a:buAutoNum type="arabicPeriod" startAt="7"/>
            </a:pPr>
            <a:r>
              <a:rPr lang="en-GB" sz="2600" kern="100">
                <a:effectLst/>
                <a:latin typeface="Tahoma" panose="020B0604030504040204" pitchFamily="34" charset="0"/>
                <a:ea typeface="Tahoma" panose="020B0604030504040204" pitchFamily="34" charset="0"/>
                <a:cs typeface="Tahoma" panose="020B0604030504040204" pitchFamily="34" charset="0"/>
              </a:rPr>
              <a:t>Part 25 applications MUST be filed and served in advance of the CMH. The court MUST stringently apply the test of necessity for the appointment of an expert.</a:t>
            </a:r>
          </a:p>
          <a:p>
            <a:pPr marL="457200" algn="just">
              <a:lnSpc>
                <a:spcPct val="107000"/>
              </a:lnSpc>
              <a:spcBef>
                <a:spcPts val="600"/>
              </a:spcBef>
            </a:pPr>
            <a:r>
              <a:rPr lang="en-GB" sz="2200" kern="100">
                <a:effectLst/>
                <a:latin typeface="Tahoma" panose="020B0604030504040204" pitchFamily="34" charset="0"/>
                <a:ea typeface="Tahoma" panose="020B0604030504040204" pitchFamily="34" charset="0"/>
                <a:cs typeface="Tahoma" panose="020B0604030504040204" pitchFamily="34" charset="0"/>
              </a:rPr>
              <a:t> </a:t>
            </a:r>
          </a:p>
          <a:p>
            <a:pPr marL="800100" lvl="1" indent="-342900" algn="just">
              <a:lnSpc>
                <a:spcPct val="107000"/>
              </a:lnSpc>
              <a:spcBef>
                <a:spcPts val="600"/>
              </a:spcBef>
              <a:buFont typeface="Symbol" panose="05050102010706020507" pitchFamily="18" charset="2"/>
              <a:buChar char=""/>
            </a:pPr>
            <a:r>
              <a:rPr lang="en-GB" sz="2200" kern="100">
                <a:effectLst/>
                <a:latin typeface="Tahoma" panose="020B0604030504040204" pitchFamily="34" charset="0"/>
                <a:ea typeface="Tahoma" panose="020B0604030504040204" pitchFamily="34" charset="0"/>
                <a:cs typeface="Tahoma" panose="020B0604030504040204" pitchFamily="34" charset="0"/>
              </a:rPr>
              <a:t>After a reduction in the number of experts being instructed, the numbers are increasing </a:t>
            </a:r>
          </a:p>
          <a:p>
            <a:pPr marL="800100" lvl="1" indent="-342900" algn="just">
              <a:lnSpc>
                <a:spcPct val="107000"/>
              </a:lnSpc>
              <a:spcBef>
                <a:spcPts val="600"/>
              </a:spcBef>
              <a:buFont typeface="Symbol" panose="05050102010706020507" pitchFamily="18" charset="2"/>
              <a:buChar char=""/>
            </a:pPr>
            <a:r>
              <a:rPr lang="en-GB" sz="2200" kern="100">
                <a:effectLst/>
                <a:latin typeface="Tahoma" panose="020B0604030504040204" pitchFamily="34" charset="0"/>
                <a:ea typeface="Tahoma" panose="020B0604030504040204" pitchFamily="34" charset="0"/>
                <a:cs typeface="Tahoma" panose="020B0604030504040204" pitchFamily="34" charset="0"/>
              </a:rPr>
              <a:t>A party must give compelling reasons why an application for an expert (if necessary) cannot be made at the CMH</a:t>
            </a:r>
          </a:p>
          <a:p>
            <a:pPr marL="800100" lvl="1" indent="-342900" algn="just">
              <a:lnSpc>
                <a:spcPct val="107000"/>
              </a:lnSpc>
              <a:spcBef>
                <a:spcPts val="600"/>
              </a:spcBef>
              <a:spcAft>
                <a:spcPts val="800"/>
              </a:spcAft>
              <a:buFont typeface="Symbol" panose="05050102010706020507" pitchFamily="18" charset="2"/>
              <a:buChar char=""/>
            </a:pPr>
            <a:r>
              <a:rPr lang="en-GB" sz="2200" kern="100">
                <a:effectLst/>
                <a:latin typeface="Tahoma" panose="020B0604030504040204" pitchFamily="34" charset="0"/>
                <a:ea typeface="Tahoma" panose="020B0604030504040204" pitchFamily="34" charset="0"/>
                <a:cs typeface="Tahoma" panose="020B0604030504040204" pitchFamily="34" charset="0"/>
              </a:rPr>
              <a:t>The guidance on the limitations on the instruction of and use of intermediaries must be followed assiduously</a:t>
            </a:r>
            <a:endParaRPr lang="en-GB" sz="2200" kern="100">
              <a:latin typeface="Tahoma" panose="020B0604030504040204" pitchFamily="34" charset="0"/>
              <a:ea typeface="Tahoma" panose="020B0604030504040204" pitchFamily="34" charset="0"/>
              <a:cs typeface="Tahoma" panose="020B0604030504040204" pitchFamily="34" charset="0"/>
            </a:endParaRPr>
          </a:p>
          <a:p>
            <a:pPr marL="571500" indent="-457200">
              <a:lnSpc>
                <a:spcPct val="90000"/>
              </a:lnSpc>
              <a:spcAft>
                <a:spcPts val="600"/>
              </a:spcAft>
              <a:buFont typeface="+mj-lt"/>
              <a:buAutoNum type="arabicPeriod" startAt="6"/>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97465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E9A849D-EC16-4B50-8AEC-DE070668FD36}"/>
              </a:ext>
            </a:extLst>
          </p:cNvPr>
          <p:cNvSpPr txBox="1"/>
          <p:nvPr/>
        </p:nvSpPr>
        <p:spPr>
          <a:xfrm>
            <a:off x="844730" y="2113549"/>
            <a:ext cx="10502536" cy="4539799"/>
          </a:xfrm>
          <a:prstGeom prst="rect">
            <a:avLst/>
          </a:prstGeom>
        </p:spPr>
        <p:txBody>
          <a:bodyPr vert="horz" lIns="91440" tIns="45720" rIns="91440" bIns="45720" rtlCol="0" anchor="ctr">
            <a:normAutofit fontScale="92500" lnSpcReduction="20000"/>
          </a:bodyPr>
          <a:lstStyle/>
          <a:p>
            <a:pPr marL="342900" lvl="0" indent="-342900" algn="just">
              <a:lnSpc>
                <a:spcPct val="107000"/>
              </a:lnSpc>
              <a:buFont typeface="+mj-lt"/>
              <a:buAutoNum type="arabicPeriod" startAt="8"/>
            </a:pPr>
            <a:r>
              <a:rPr lang="en-GB" sz="2600" kern="100">
                <a:effectLst/>
                <a:latin typeface="Tahoma" panose="020B0604030504040204" pitchFamily="34" charset="0"/>
                <a:ea typeface="Tahoma" panose="020B0604030504040204" pitchFamily="34" charset="0"/>
                <a:cs typeface="Tahoma" panose="020B0604030504040204" pitchFamily="34" charset="0"/>
              </a:rPr>
              <a:t>ROBUST case management of the IRH can avoid stress &amp; delay for children &amp; parents. The court should NOT simply accept that the case is said to be contested. Waiting for a contested FH is NOT welfare neutral for the child. The parties should expect the court to give firm judicial indications (with the usual caveats). </a:t>
            </a:r>
          </a:p>
          <a:p>
            <a:pPr marL="457200" algn="just">
              <a:lnSpc>
                <a:spcPct val="107000"/>
              </a:lnSpc>
            </a:pPr>
            <a:r>
              <a:rPr lang="en-GB" sz="2200" kern="100">
                <a:effectLst/>
                <a:latin typeface="Tahoma" panose="020B0604030504040204" pitchFamily="34" charset="0"/>
                <a:ea typeface="Tahoma" panose="020B0604030504040204" pitchFamily="34" charset="0"/>
                <a:cs typeface="Tahoma" panose="020B0604030504040204" pitchFamily="34" charset="0"/>
              </a:rPr>
              <a:t> </a:t>
            </a:r>
          </a:p>
          <a:p>
            <a:pPr marL="800100" lvl="1" indent="-342900" algn="just">
              <a:lnSpc>
                <a:spcPct val="107000"/>
              </a:lnSpc>
              <a:spcBef>
                <a:spcPts val="600"/>
              </a:spcBef>
              <a:buFont typeface="Symbol" panose="05050102010706020507" pitchFamily="18" charset="2"/>
              <a:buChar char=""/>
            </a:pPr>
            <a:r>
              <a:rPr lang="en-GB" sz="1900" kern="100">
                <a:effectLst/>
                <a:latin typeface="Tahoma" panose="020B0604030504040204" pitchFamily="34" charset="0"/>
                <a:ea typeface="Tahoma" panose="020B0604030504040204" pitchFamily="34" charset="0"/>
                <a:cs typeface="Tahoma" panose="020B0604030504040204" pitchFamily="34" charset="0"/>
              </a:rPr>
              <a:t>The ISSUE RESOLUTIONS HEARING is NOT a prelude to a final hearing and it is NOT simply a pre-trial review hearing.</a:t>
            </a:r>
          </a:p>
          <a:p>
            <a:pPr marL="800100" lvl="1" indent="-342900" algn="just">
              <a:lnSpc>
                <a:spcPct val="107000"/>
              </a:lnSpc>
              <a:spcBef>
                <a:spcPts val="600"/>
              </a:spcBef>
              <a:buFont typeface="Symbol" panose="05050102010706020507" pitchFamily="18" charset="2"/>
              <a:buChar char=""/>
            </a:pPr>
            <a:r>
              <a:rPr lang="en-GB" sz="1900" kern="100">
                <a:effectLst/>
                <a:latin typeface="Tahoma" panose="020B0604030504040204" pitchFamily="34" charset="0"/>
                <a:ea typeface="Tahoma" panose="020B0604030504040204" pitchFamily="34" charset="0"/>
                <a:cs typeface="Tahoma" panose="020B0604030504040204" pitchFamily="34" charset="0"/>
              </a:rPr>
              <a:t>For an EFFECTIVE IRH to take place the hearing should be listed for 2 hours.</a:t>
            </a:r>
          </a:p>
          <a:p>
            <a:pPr marL="800100" lvl="1" indent="-342900" algn="just">
              <a:lnSpc>
                <a:spcPct val="107000"/>
              </a:lnSpc>
              <a:spcBef>
                <a:spcPts val="600"/>
              </a:spcBef>
              <a:buFont typeface="Symbol" panose="05050102010706020507" pitchFamily="18" charset="2"/>
              <a:buChar char=""/>
            </a:pPr>
            <a:r>
              <a:rPr lang="en-GB" sz="1900" kern="100">
                <a:effectLst/>
                <a:latin typeface="Tahoma" panose="020B0604030504040204" pitchFamily="34" charset="0"/>
                <a:ea typeface="Tahoma" panose="020B0604030504040204" pitchFamily="34" charset="0"/>
                <a:cs typeface="Tahoma" panose="020B0604030504040204" pitchFamily="34" charset="0"/>
              </a:rPr>
              <a:t>All advocates MUST be fully prepared to enable the case to conclude at the IRH. It should not be assumed that a final hearing will be necessary.</a:t>
            </a:r>
          </a:p>
          <a:p>
            <a:pPr marL="800100" lvl="1" indent="-342900" algn="just">
              <a:lnSpc>
                <a:spcPct val="107000"/>
              </a:lnSpc>
              <a:spcBef>
                <a:spcPts val="600"/>
              </a:spcBef>
              <a:spcAft>
                <a:spcPts val="800"/>
              </a:spcAft>
              <a:buFont typeface="Symbol" panose="05050102010706020507" pitchFamily="18" charset="2"/>
              <a:buChar char=""/>
            </a:pPr>
            <a:r>
              <a:rPr lang="en-GB" sz="1900" kern="100">
                <a:effectLst/>
                <a:latin typeface="Tahoma" panose="020B0604030504040204" pitchFamily="34" charset="0"/>
                <a:ea typeface="Tahoma" panose="020B0604030504040204" pitchFamily="34" charset="0"/>
                <a:cs typeface="Tahoma" panose="020B0604030504040204" pitchFamily="34" charset="0"/>
              </a:rPr>
              <a:t>It should NOT be assumed that oral evidence is necessary and/or proportionate to resolve contested issues – they may be capable of being resolved at the IRH on the basis of submissions.</a:t>
            </a:r>
          </a:p>
          <a:p>
            <a:pPr marL="571500" indent="-457200">
              <a:lnSpc>
                <a:spcPct val="90000"/>
              </a:lnSpc>
              <a:spcAft>
                <a:spcPts val="600"/>
              </a:spcAft>
              <a:buFont typeface="+mj-lt"/>
              <a:buAutoNum type="arabicPeriod" startAt="6"/>
            </a:pPr>
            <a:endParaRPr lang="en-GB" sz="2000" kern="10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3476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1163</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Symbol</vt:lpstr>
      <vt:lpstr>Tahoma</vt:lpstr>
      <vt:lpstr>Office Theme</vt:lpstr>
      <vt:lpstr>Public Law Outline: Refocus  Mr Justice Keehan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Launch of Public Law Outline FPR PD12A</dc:title>
  <dc:creator>Gowans, Sophie (Judicial Office)</dc:creator>
  <cp:lastModifiedBy>Oliver Staton</cp:lastModifiedBy>
  <cp:revision>1</cp:revision>
  <dcterms:created xsi:type="dcterms:W3CDTF">2023-01-25T16:38:39Z</dcterms:created>
  <dcterms:modified xsi:type="dcterms:W3CDTF">2024-11-25T15:58:03Z</dcterms:modified>
</cp:coreProperties>
</file>