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20"/>
  </p:notesMasterIdLst>
  <p:handoutMasterIdLst>
    <p:handoutMasterId r:id="rId21"/>
  </p:handoutMasterIdLst>
  <p:sldIdLst>
    <p:sldId id="256" r:id="rId5"/>
    <p:sldId id="298" r:id="rId6"/>
    <p:sldId id="280" r:id="rId7"/>
    <p:sldId id="297" r:id="rId8"/>
    <p:sldId id="299" r:id="rId9"/>
    <p:sldId id="300" r:id="rId10"/>
    <p:sldId id="301" r:id="rId11"/>
    <p:sldId id="302" r:id="rId12"/>
    <p:sldId id="303" r:id="rId13"/>
    <p:sldId id="304" r:id="rId14"/>
    <p:sldId id="305" r:id="rId15"/>
    <p:sldId id="306" r:id="rId16"/>
    <p:sldId id="307" r:id="rId17"/>
    <p:sldId id="308" r:id="rId18"/>
    <p:sldId id="296"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A68D92C4-3877-492F-8772-930B10CBA818}">
          <p14:sldIdLst>
            <p14:sldId id="256"/>
            <p14:sldId id="298"/>
            <p14:sldId id="280"/>
            <p14:sldId id="297"/>
            <p14:sldId id="299"/>
            <p14:sldId id="300"/>
            <p14:sldId id="301"/>
            <p14:sldId id="302"/>
            <p14:sldId id="303"/>
            <p14:sldId id="304"/>
            <p14:sldId id="305"/>
            <p14:sldId id="306"/>
            <p14:sldId id="307"/>
            <p14:sldId id="308"/>
            <p14:sldId id="296"/>
          </p14:sldIdLst>
        </p14:section>
      </p14:sectionLst>
    </p:ext>
    <p:ext uri="{EFAFB233-063F-42B5-8137-9DF3F51BA10A}">
      <p15:sldGuideLst xmlns:p15="http://schemas.microsoft.com/office/powerpoint/2012/main">
        <p15:guide id="1" pos="3840" userDrawn="1">
          <p15:clr>
            <a:srgbClr val="A4A3A4"/>
          </p15:clr>
        </p15:guide>
        <p15:guide id="2" orient="horz" pos="216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acDonald, Mr Justice" initials="MMJ" lastIdx="1" clrIdx="0">
    <p:extLst>
      <p:ext uri="{19B8F6BF-5375-455C-9EA6-DF929625EA0E}">
        <p15:presenceInfo xmlns:p15="http://schemas.microsoft.com/office/powerpoint/2012/main" userId="S::MrJustice.MacDonald@ejudiciary.net::e0232950-1c59-4db2-b2d6-5edddda8b808"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9E4A22E-D3BD-44D1-9B03-69EAFE46DA58}" v="565" dt="2024-11-28T12:57:53.131"/>
  </p1510:revLst>
</p1510:revInfo>
</file>

<file path=ppt/tableStyles.xml><?xml version="1.0" encoding="utf-8"?>
<a:tblStyleLst xmlns:a="http://schemas.openxmlformats.org/drawingml/2006/main" def="{B301B821-A1FF-4177-AEE7-76D212191A09}">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0" autoAdjust="0"/>
    <p:restoredTop sz="95294" autoAdjust="0"/>
  </p:normalViewPr>
  <p:slideViewPr>
    <p:cSldViewPr snapToGrid="0">
      <p:cViewPr varScale="1">
        <p:scale>
          <a:sx n="104" d="100"/>
          <a:sy n="104" d="100"/>
        </p:scale>
        <p:origin x="108" y="336"/>
      </p:cViewPr>
      <p:guideLst>
        <p:guide pos="3840"/>
        <p:guide orient="horz" pos="2160"/>
      </p:guideLst>
    </p:cSldViewPr>
  </p:slideViewPr>
  <p:notesTextViewPr>
    <p:cViewPr>
      <p:scale>
        <a:sx n="3" d="2"/>
        <a:sy n="3" d="2"/>
      </p:scale>
      <p:origin x="0" y="0"/>
    </p:cViewPr>
  </p:notesTextViewPr>
  <p:notesViewPr>
    <p:cSldViewPr snapToGrid="0">
      <p:cViewPr>
        <p:scale>
          <a:sx n="23" d="100"/>
          <a:sy n="23" d="100"/>
        </p:scale>
        <p:origin x="5214" y="180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handoutMaster" Target="handoutMasters/handout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presProps" Target="presProps.xml"/><Relationship Id="rId28" Type="http://schemas.microsoft.com/office/2015/10/relationships/revisionInfo" Target="revisionInfo.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commentAuthors" Target="commentAuthors.xml"/><Relationship Id="rId27"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cDonald, Mr Justice" userId="e0232950-1c59-4db2-b2d6-5edddda8b808" providerId="ADAL" clId="{D9E4A22E-D3BD-44D1-9B03-69EAFE46DA58}"/>
    <pc:docChg chg="undo custSel addSld delSld modSld sldOrd modSection">
      <pc:chgData name="MacDonald, Mr Justice" userId="e0232950-1c59-4db2-b2d6-5edddda8b808" providerId="ADAL" clId="{D9E4A22E-D3BD-44D1-9B03-69EAFE46DA58}" dt="2024-11-28T12:57:53.131" v="1016" actId="115"/>
      <pc:docMkLst>
        <pc:docMk/>
      </pc:docMkLst>
      <pc:sldChg chg="modSp mod">
        <pc:chgData name="MacDonald, Mr Justice" userId="e0232950-1c59-4db2-b2d6-5edddda8b808" providerId="ADAL" clId="{D9E4A22E-D3BD-44D1-9B03-69EAFE46DA58}" dt="2024-11-28T12:16:56.829" v="60" actId="20577"/>
        <pc:sldMkLst>
          <pc:docMk/>
          <pc:sldMk cId="3250670041" sldId="256"/>
        </pc:sldMkLst>
        <pc:spChg chg="mod">
          <ac:chgData name="MacDonald, Mr Justice" userId="e0232950-1c59-4db2-b2d6-5edddda8b808" providerId="ADAL" clId="{D9E4A22E-D3BD-44D1-9B03-69EAFE46DA58}" dt="2024-11-28T12:16:50.362" v="57" actId="207"/>
          <ac:spMkLst>
            <pc:docMk/>
            <pc:sldMk cId="3250670041" sldId="256"/>
            <ac:spMk id="2" creationId="{00000000-0000-0000-0000-000000000000}"/>
          </ac:spMkLst>
        </pc:spChg>
        <pc:spChg chg="mod">
          <ac:chgData name="MacDonald, Mr Justice" userId="e0232950-1c59-4db2-b2d6-5edddda8b808" providerId="ADAL" clId="{D9E4A22E-D3BD-44D1-9B03-69EAFE46DA58}" dt="2024-11-28T12:16:56.829" v="60" actId="20577"/>
          <ac:spMkLst>
            <pc:docMk/>
            <pc:sldMk cId="3250670041" sldId="256"/>
            <ac:spMk id="3" creationId="{00000000-0000-0000-0000-000000000000}"/>
          </ac:spMkLst>
        </pc:spChg>
      </pc:sldChg>
      <pc:sldChg chg="modSp del modAnim">
        <pc:chgData name="MacDonald, Mr Justice" userId="e0232950-1c59-4db2-b2d6-5edddda8b808" providerId="ADAL" clId="{D9E4A22E-D3BD-44D1-9B03-69EAFE46DA58}" dt="2024-11-28T12:17:10.917" v="62" actId="47"/>
        <pc:sldMkLst>
          <pc:docMk/>
          <pc:sldMk cId="1307014684" sldId="279"/>
        </pc:sldMkLst>
        <pc:spChg chg="mod">
          <ac:chgData name="MacDonald, Mr Justice" userId="e0232950-1c59-4db2-b2d6-5edddda8b808" providerId="ADAL" clId="{D9E4A22E-D3BD-44D1-9B03-69EAFE46DA58}" dt="2024-11-28T12:17:04.958" v="61" actId="20577"/>
          <ac:spMkLst>
            <pc:docMk/>
            <pc:sldMk cId="1307014684" sldId="279"/>
            <ac:spMk id="3" creationId="{63CBDBF6-60E2-4FED-9398-F8FFC9D699EB}"/>
          </ac:spMkLst>
        </pc:spChg>
      </pc:sldChg>
      <pc:sldChg chg="modSp mod ord modAnim">
        <pc:chgData name="MacDonald, Mr Justice" userId="e0232950-1c59-4db2-b2d6-5edddda8b808" providerId="ADAL" clId="{D9E4A22E-D3BD-44D1-9B03-69EAFE46DA58}" dt="2024-11-28T12:49:47.858" v="874" actId="115"/>
        <pc:sldMkLst>
          <pc:docMk/>
          <pc:sldMk cId="1724156906" sldId="280"/>
        </pc:sldMkLst>
        <pc:spChg chg="mod">
          <ac:chgData name="MacDonald, Mr Justice" userId="e0232950-1c59-4db2-b2d6-5edddda8b808" providerId="ADAL" clId="{D9E4A22E-D3BD-44D1-9B03-69EAFE46DA58}" dt="2024-11-28T12:18:49.780" v="133" actId="20577"/>
          <ac:spMkLst>
            <pc:docMk/>
            <pc:sldMk cId="1724156906" sldId="280"/>
            <ac:spMk id="2" creationId="{C26CEDA1-1BA6-477D-9319-2E3A544308B8}"/>
          </ac:spMkLst>
        </pc:spChg>
        <pc:spChg chg="mod">
          <ac:chgData name="MacDonald, Mr Justice" userId="e0232950-1c59-4db2-b2d6-5edddda8b808" providerId="ADAL" clId="{D9E4A22E-D3BD-44D1-9B03-69EAFE46DA58}" dt="2024-11-28T12:49:47.858" v="874" actId="115"/>
          <ac:spMkLst>
            <pc:docMk/>
            <pc:sldMk cId="1724156906" sldId="280"/>
            <ac:spMk id="3" creationId="{0516175A-AA30-4A42-AD6D-598D2BBAC684}"/>
          </ac:spMkLst>
        </pc:spChg>
      </pc:sldChg>
      <pc:sldChg chg="modSp mod">
        <pc:chgData name="MacDonald, Mr Justice" userId="e0232950-1c59-4db2-b2d6-5edddda8b808" providerId="ADAL" clId="{D9E4A22E-D3BD-44D1-9B03-69EAFE46DA58}" dt="2024-11-28T12:23:08.770" v="488" actId="20577"/>
        <pc:sldMkLst>
          <pc:docMk/>
          <pc:sldMk cId="1721266502" sldId="296"/>
        </pc:sldMkLst>
        <pc:spChg chg="mod">
          <ac:chgData name="MacDonald, Mr Justice" userId="e0232950-1c59-4db2-b2d6-5edddda8b808" providerId="ADAL" clId="{D9E4A22E-D3BD-44D1-9B03-69EAFE46DA58}" dt="2024-11-28T12:23:05.456" v="486" actId="207"/>
          <ac:spMkLst>
            <pc:docMk/>
            <pc:sldMk cId="1721266502" sldId="296"/>
            <ac:spMk id="2" creationId="{00000000-0000-0000-0000-000000000000}"/>
          </ac:spMkLst>
        </pc:spChg>
        <pc:spChg chg="mod">
          <ac:chgData name="MacDonald, Mr Justice" userId="e0232950-1c59-4db2-b2d6-5edddda8b808" providerId="ADAL" clId="{D9E4A22E-D3BD-44D1-9B03-69EAFE46DA58}" dt="2024-11-28T12:23:08.770" v="488" actId="20577"/>
          <ac:spMkLst>
            <pc:docMk/>
            <pc:sldMk cId="1721266502" sldId="296"/>
            <ac:spMk id="3" creationId="{00000000-0000-0000-0000-000000000000}"/>
          </ac:spMkLst>
        </pc:spChg>
      </pc:sldChg>
      <pc:sldChg chg="addSp delSp modSp add mod ord modAnim">
        <pc:chgData name="MacDonald, Mr Justice" userId="e0232950-1c59-4db2-b2d6-5edddda8b808" providerId="ADAL" clId="{D9E4A22E-D3BD-44D1-9B03-69EAFE46DA58}" dt="2024-11-28T12:50:44.610" v="899" actId="27636"/>
        <pc:sldMkLst>
          <pc:docMk/>
          <pc:sldMk cId="3552046396" sldId="297"/>
        </pc:sldMkLst>
        <pc:spChg chg="mod">
          <ac:chgData name="MacDonald, Mr Justice" userId="e0232950-1c59-4db2-b2d6-5edddda8b808" providerId="ADAL" clId="{D9E4A22E-D3BD-44D1-9B03-69EAFE46DA58}" dt="2024-11-28T12:50:44.610" v="899" actId="27636"/>
          <ac:spMkLst>
            <pc:docMk/>
            <pc:sldMk cId="3552046396" sldId="297"/>
            <ac:spMk id="2" creationId="{C26CEDA1-1BA6-477D-9319-2E3A544308B8}"/>
          </ac:spMkLst>
        </pc:spChg>
        <pc:spChg chg="mod">
          <ac:chgData name="MacDonald, Mr Justice" userId="e0232950-1c59-4db2-b2d6-5edddda8b808" providerId="ADAL" clId="{D9E4A22E-D3BD-44D1-9B03-69EAFE46DA58}" dt="2024-11-28T12:50:34.039" v="885" actId="207"/>
          <ac:spMkLst>
            <pc:docMk/>
            <pc:sldMk cId="3552046396" sldId="297"/>
            <ac:spMk id="3" creationId="{0516175A-AA30-4A42-AD6D-598D2BBAC684}"/>
          </ac:spMkLst>
        </pc:spChg>
        <pc:spChg chg="add del">
          <ac:chgData name="MacDonald, Mr Justice" userId="e0232950-1c59-4db2-b2d6-5edddda8b808" providerId="ADAL" clId="{D9E4A22E-D3BD-44D1-9B03-69EAFE46DA58}" dt="2024-11-28T12:19:33.723" v="169" actId="22"/>
          <ac:spMkLst>
            <pc:docMk/>
            <pc:sldMk cId="3552046396" sldId="297"/>
            <ac:spMk id="5" creationId="{002EE03D-7179-54DD-0DFB-A0EC744C0D58}"/>
          </ac:spMkLst>
        </pc:spChg>
      </pc:sldChg>
      <pc:sldChg chg="modSp add mod modTransition modAnim">
        <pc:chgData name="MacDonald, Mr Justice" userId="e0232950-1c59-4db2-b2d6-5edddda8b808" providerId="ADAL" clId="{D9E4A22E-D3BD-44D1-9B03-69EAFE46DA58}" dt="2024-11-28T12:49:14.070" v="867" actId="255"/>
        <pc:sldMkLst>
          <pc:docMk/>
          <pc:sldMk cId="3393085847" sldId="298"/>
        </pc:sldMkLst>
        <pc:spChg chg="mod">
          <ac:chgData name="MacDonald, Mr Justice" userId="e0232950-1c59-4db2-b2d6-5edddda8b808" providerId="ADAL" clId="{D9E4A22E-D3BD-44D1-9B03-69EAFE46DA58}" dt="2024-11-28T12:17:41.150" v="82" actId="20577"/>
          <ac:spMkLst>
            <pc:docMk/>
            <pc:sldMk cId="3393085847" sldId="298"/>
            <ac:spMk id="2" creationId="{C26CEDA1-1BA6-477D-9319-2E3A544308B8}"/>
          </ac:spMkLst>
        </pc:spChg>
        <pc:spChg chg="mod">
          <ac:chgData name="MacDonald, Mr Justice" userId="e0232950-1c59-4db2-b2d6-5edddda8b808" providerId="ADAL" clId="{D9E4A22E-D3BD-44D1-9B03-69EAFE46DA58}" dt="2024-11-28T12:49:14.070" v="867" actId="255"/>
          <ac:spMkLst>
            <pc:docMk/>
            <pc:sldMk cId="3393085847" sldId="298"/>
            <ac:spMk id="3" creationId="{0516175A-AA30-4A42-AD6D-598D2BBAC684}"/>
          </ac:spMkLst>
        </pc:spChg>
      </pc:sldChg>
      <pc:sldChg chg="modSp add mod modAnim">
        <pc:chgData name="MacDonald, Mr Justice" userId="e0232950-1c59-4db2-b2d6-5edddda8b808" providerId="ADAL" clId="{D9E4A22E-D3BD-44D1-9B03-69EAFE46DA58}" dt="2024-11-28T12:51:45.532" v="909" actId="115"/>
        <pc:sldMkLst>
          <pc:docMk/>
          <pc:sldMk cId="2002637969" sldId="299"/>
        </pc:sldMkLst>
        <pc:spChg chg="mod">
          <ac:chgData name="MacDonald, Mr Justice" userId="e0232950-1c59-4db2-b2d6-5edddda8b808" providerId="ADAL" clId="{D9E4A22E-D3BD-44D1-9B03-69EAFE46DA58}" dt="2024-11-28T12:19:58.169" v="196" actId="20577"/>
          <ac:spMkLst>
            <pc:docMk/>
            <pc:sldMk cId="2002637969" sldId="299"/>
            <ac:spMk id="2" creationId="{C26CEDA1-1BA6-477D-9319-2E3A544308B8}"/>
          </ac:spMkLst>
        </pc:spChg>
        <pc:spChg chg="mod">
          <ac:chgData name="MacDonald, Mr Justice" userId="e0232950-1c59-4db2-b2d6-5edddda8b808" providerId="ADAL" clId="{D9E4A22E-D3BD-44D1-9B03-69EAFE46DA58}" dt="2024-11-28T12:51:45.532" v="909" actId="115"/>
          <ac:spMkLst>
            <pc:docMk/>
            <pc:sldMk cId="2002637969" sldId="299"/>
            <ac:spMk id="3" creationId="{0516175A-AA30-4A42-AD6D-598D2BBAC684}"/>
          </ac:spMkLst>
        </pc:spChg>
      </pc:sldChg>
      <pc:sldChg chg="modSp add mod modAnim">
        <pc:chgData name="MacDonald, Mr Justice" userId="e0232950-1c59-4db2-b2d6-5edddda8b808" providerId="ADAL" clId="{D9E4A22E-D3BD-44D1-9B03-69EAFE46DA58}" dt="2024-11-28T12:52:19.312" v="932" actId="115"/>
        <pc:sldMkLst>
          <pc:docMk/>
          <pc:sldMk cId="3262443553" sldId="300"/>
        </pc:sldMkLst>
        <pc:spChg chg="mod">
          <ac:chgData name="MacDonald, Mr Justice" userId="e0232950-1c59-4db2-b2d6-5edddda8b808" providerId="ADAL" clId="{D9E4A22E-D3BD-44D1-9B03-69EAFE46DA58}" dt="2024-11-28T12:20:18.391" v="240" actId="313"/>
          <ac:spMkLst>
            <pc:docMk/>
            <pc:sldMk cId="3262443553" sldId="300"/>
            <ac:spMk id="2" creationId="{C26CEDA1-1BA6-477D-9319-2E3A544308B8}"/>
          </ac:spMkLst>
        </pc:spChg>
        <pc:spChg chg="mod">
          <ac:chgData name="MacDonald, Mr Justice" userId="e0232950-1c59-4db2-b2d6-5edddda8b808" providerId="ADAL" clId="{D9E4A22E-D3BD-44D1-9B03-69EAFE46DA58}" dt="2024-11-28T12:52:19.312" v="932" actId="115"/>
          <ac:spMkLst>
            <pc:docMk/>
            <pc:sldMk cId="3262443553" sldId="300"/>
            <ac:spMk id="3" creationId="{0516175A-AA30-4A42-AD6D-598D2BBAC684}"/>
          </ac:spMkLst>
        </pc:spChg>
      </pc:sldChg>
      <pc:sldChg chg="modSp add mod modAnim">
        <pc:chgData name="MacDonald, Mr Justice" userId="e0232950-1c59-4db2-b2d6-5edddda8b808" providerId="ADAL" clId="{D9E4A22E-D3BD-44D1-9B03-69EAFE46DA58}" dt="2024-11-28T12:53:38.741" v="948" actId="115"/>
        <pc:sldMkLst>
          <pc:docMk/>
          <pc:sldMk cId="2214149819" sldId="301"/>
        </pc:sldMkLst>
        <pc:spChg chg="mod">
          <ac:chgData name="MacDonald, Mr Justice" userId="e0232950-1c59-4db2-b2d6-5edddda8b808" providerId="ADAL" clId="{D9E4A22E-D3BD-44D1-9B03-69EAFE46DA58}" dt="2024-11-28T12:20:45.544" v="276" actId="20577"/>
          <ac:spMkLst>
            <pc:docMk/>
            <pc:sldMk cId="2214149819" sldId="301"/>
            <ac:spMk id="2" creationId="{C26CEDA1-1BA6-477D-9319-2E3A544308B8}"/>
          </ac:spMkLst>
        </pc:spChg>
        <pc:spChg chg="mod">
          <ac:chgData name="MacDonald, Mr Justice" userId="e0232950-1c59-4db2-b2d6-5edddda8b808" providerId="ADAL" clId="{D9E4A22E-D3BD-44D1-9B03-69EAFE46DA58}" dt="2024-11-28T12:53:38.741" v="948" actId="115"/>
          <ac:spMkLst>
            <pc:docMk/>
            <pc:sldMk cId="2214149819" sldId="301"/>
            <ac:spMk id="3" creationId="{0516175A-AA30-4A42-AD6D-598D2BBAC684}"/>
          </ac:spMkLst>
        </pc:spChg>
      </pc:sldChg>
      <pc:sldChg chg="modSp add mod modAnim">
        <pc:chgData name="MacDonald, Mr Justice" userId="e0232950-1c59-4db2-b2d6-5edddda8b808" providerId="ADAL" clId="{D9E4A22E-D3BD-44D1-9B03-69EAFE46DA58}" dt="2024-11-28T12:54:32.744" v="972" actId="115"/>
        <pc:sldMkLst>
          <pc:docMk/>
          <pc:sldMk cId="1426919069" sldId="302"/>
        </pc:sldMkLst>
        <pc:spChg chg="mod">
          <ac:chgData name="MacDonald, Mr Justice" userId="e0232950-1c59-4db2-b2d6-5edddda8b808" providerId="ADAL" clId="{D9E4A22E-D3BD-44D1-9B03-69EAFE46DA58}" dt="2024-11-28T12:20:59.514" v="318" actId="20577"/>
          <ac:spMkLst>
            <pc:docMk/>
            <pc:sldMk cId="1426919069" sldId="302"/>
            <ac:spMk id="2" creationId="{C26CEDA1-1BA6-477D-9319-2E3A544308B8}"/>
          </ac:spMkLst>
        </pc:spChg>
        <pc:spChg chg="mod">
          <ac:chgData name="MacDonald, Mr Justice" userId="e0232950-1c59-4db2-b2d6-5edddda8b808" providerId="ADAL" clId="{D9E4A22E-D3BD-44D1-9B03-69EAFE46DA58}" dt="2024-11-28T12:54:32.744" v="972" actId="115"/>
          <ac:spMkLst>
            <pc:docMk/>
            <pc:sldMk cId="1426919069" sldId="302"/>
            <ac:spMk id="3" creationId="{0516175A-AA30-4A42-AD6D-598D2BBAC684}"/>
          </ac:spMkLst>
        </pc:spChg>
      </pc:sldChg>
      <pc:sldChg chg="modSp add mod modAnim">
        <pc:chgData name="MacDonald, Mr Justice" userId="e0232950-1c59-4db2-b2d6-5edddda8b808" providerId="ADAL" clId="{D9E4A22E-D3BD-44D1-9B03-69EAFE46DA58}" dt="2024-11-28T12:55:11.534" v="981" actId="115"/>
        <pc:sldMkLst>
          <pc:docMk/>
          <pc:sldMk cId="2851266885" sldId="303"/>
        </pc:sldMkLst>
        <pc:spChg chg="mod">
          <ac:chgData name="MacDonald, Mr Justice" userId="e0232950-1c59-4db2-b2d6-5edddda8b808" providerId="ADAL" clId="{D9E4A22E-D3BD-44D1-9B03-69EAFE46DA58}" dt="2024-11-28T12:21:16.385" v="360" actId="20577"/>
          <ac:spMkLst>
            <pc:docMk/>
            <pc:sldMk cId="2851266885" sldId="303"/>
            <ac:spMk id="2" creationId="{C26CEDA1-1BA6-477D-9319-2E3A544308B8}"/>
          </ac:spMkLst>
        </pc:spChg>
        <pc:spChg chg="mod">
          <ac:chgData name="MacDonald, Mr Justice" userId="e0232950-1c59-4db2-b2d6-5edddda8b808" providerId="ADAL" clId="{D9E4A22E-D3BD-44D1-9B03-69EAFE46DA58}" dt="2024-11-28T12:55:11.534" v="981" actId="115"/>
          <ac:spMkLst>
            <pc:docMk/>
            <pc:sldMk cId="2851266885" sldId="303"/>
            <ac:spMk id="3" creationId="{0516175A-AA30-4A42-AD6D-598D2BBAC684}"/>
          </ac:spMkLst>
        </pc:spChg>
      </pc:sldChg>
      <pc:sldChg chg="modSp add mod modAnim">
        <pc:chgData name="MacDonald, Mr Justice" userId="e0232950-1c59-4db2-b2d6-5edddda8b808" providerId="ADAL" clId="{D9E4A22E-D3BD-44D1-9B03-69EAFE46DA58}" dt="2024-11-28T12:55:47.461" v="987" actId="115"/>
        <pc:sldMkLst>
          <pc:docMk/>
          <pc:sldMk cId="1377492897" sldId="304"/>
        </pc:sldMkLst>
        <pc:spChg chg="mod">
          <ac:chgData name="MacDonald, Mr Justice" userId="e0232950-1c59-4db2-b2d6-5edddda8b808" providerId="ADAL" clId="{D9E4A22E-D3BD-44D1-9B03-69EAFE46DA58}" dt="2024-11-28T12:21:34.133" v="410" actId="20577"/>
          <ac:spMkLst>
            <pc:docMk/>
            <pc:sldMk cId="1377492897" sldId="304"/>
            <ac:spMk id="2" creationId="{C26CEDA1-1BA6-477D-9319-2E3A544308B8}"/>
          </ac:spMkLst>
        </pc:spChg>
        <pc:spChg chg="mod">
          <ac:chgData name="MacDonald, Mr Justice" userId="e0232950-1c59-4db2-b2d6-5edddda8b808" providerId="ADAL" clId="{D9E4A22E-D3BD-44D1-9B03-69EAFE46DA58}" dt="2024-11-28T12:55:47.461" v="987" actId="115"/>
          <ac:spMkLst>
            <pc:docMk/>
            <pc:sldMk cId="1377492897" sldId="304"/>
            <ac:spMk id="3" creationId="{0516175A-AA30-4A42-AD6D-598D2BBAC684}"/>
          </ac:spMkLst>
        </pc:spChg>
      </pc:sldChg>
      <pc:sldChg chg="modSp add mod modAnim">
        <pc:chgData name="MacDonald, Mr Justice" userId="e0232950-1c59-4db2-b2d6-5edddda8b808" providerId="ADAL" clId="{D9E4A22E-D3BD-44D1-9B03-69EAFE46DA58}" dt="2024-11-28T12:56:07.713" v="992" actId="115"/>
        <pc:sldMkLst>
          <pc:docMk/>
          <pc:sldMk cId="143680814" sldId="305"/>
        </pc:sldMkLst>
        <pc:spChg chg="mod">
          <ac:chgData name="MacDonald, Mr Justice" userId="e0232950-1c59-4db2-b2d6-5edddda8b808" providerId="ADAL" clId="{D9E4A22E-D3BD-44D1-9B03-69EAFE46DA58}" dt="2024-11-28T12:21:45.816" v="434" actId="20577"/>
          <ac:spMkLst>
            <pc:docMk/>
            <pc:sldMk cId="143680814" sldId="305"/>
            <ac:spMk id="2" creationId="{C26CEDA1-1BA6-477D-9319-2E3A544308B8}"/>
          </ac:spMkLst>
        </pc:spChg>
        <pc:spChg chg="mod">
          <ac:chgData name="MacDonald, Mr Justice" userId="e0232950-1c59-4db2-b2d6-5edddda8b808" providerId="ADAL" clId="{D9E4A22E-D3BD-44D1-9B03-69EAFE46DA58}" dt="2024-11-28T12:56:07.713" v="992" actId="115"/>
          <ac:spMkLst>
            <pc:docMk/>
            <pc:sldMk cId="143680814" sldId="305"/>
            <ac:spMk id="3" creationId="{0516175A-AA30-4A42-AD6D-598D2BBAC684}"/>
          </ac:spMkLst>
        </pc:spChg>
      </pc:sldChg>
      <pc:sldChg chg="modSp add mod modAnim">
        <pc:chgData name="MacDonald, Mr Justice" userId="e0232950-1c59-4db2-b2d6-5edddda8b808" providerId="ADAL" clId="{D9E4A22E-D3BD-44D1-9B03-69EAFE46DA58}" dt="2024-11-28T12:56:38.961" v="1001" actId="115"/>
        <pc:sldMkLst>
          <pc:docMk/>
          <pc:sldMk cId="1307540996" sldId="306"/>
        </pc:sldMkLst>
        <pc:spChg chg="mod">
          <ac:chgData name="MacDonald, Mr Justice" userId="e0232950-1c59-4db2-b2d6-5edddda8b808" providerId="ADAL" clId="{D9E4A22E-D3BD-44D1-9B03-69EAFE46DA58}" dt="2024-11-28T12:21:59.850" v="445" actId="20577"/>
          <ac:spMkLst>
            <pc:docMk/>
            <pc:sldMk cId="1307540996" sldId="306"/>
            <ac:spMk id="2" creationId="{C26CEDA1-1BA6-477D-9319-2E3A544308B8}"/>
          </ac:spMkLst>
        </pc:spChg>
        <pc:spChg chg="mod">
          <ac:chgData name="MacDonald, Mr Justice" userId="e0232950-1c59-4db2-b2d6-5edddda8b808" providerId="ADAL" clId="{D9E4A22E-D3BD-44D1-9B03-69EAFE46DA58}" dt="2024-11-28T12:56:38.961" v="1001" actId="115"/>
          <ac:spMkLst>
            <pc:docMk/>
            <pc:sldMk cId="1307540996" sldId="306"/>
            <ac:spMk id="3" creationId="{0516175A-AA30-4A42-AD6D-598D2BBAC684}"/>
          </ac:spMkLst>
        </pc:spChg>
      </pc:sldChg>
      <pc:sldChg chg="modSp add mod modAnim">
        <pc:chgData name="MacDonald, Mr Justice" userId="e0232950-1c59-4db2-b2d6-5edddda8b808" providerId="ADAL" clId="{D9E4A22E-D3BD-44D1-9B03-69EAFE46DA58}" dt="2024-11-28T12:57:20.279" v="1009" actId="115"/>
        <pc:sldMkLst>
          <pc:docMk/>
          <pc:sldMk cId="1741573105" sldId="307"/>
        </pc:sldMkLst>
        <pc:spChg chg="mod">
          <ac:chgData name="MacDonald, Mr Justice" userId="e0232950-1c59-4db2-b2d6-5edddda8b808" providerId="ADAL" clId="{D9E4A22E-D3BD-44D1-9B03-69EAFE46DA58}" dt="2024-11-28T12:22:16.607" v="474" actId="20577"/>
          <ac:spMkLst>
            <pc:docMk/>
            <pc:sldMk cId="1741573105" sldId="307"/>
            <ac:spMk id="2" creationId="{C26CEDA1-1BA6-477D-9319-2E3A544308B8}"/>
          </ac:spMkLst>
        </pc:spChg>
        <pc:spChg chg="mod">
          <ac:chgData name="MacDonald, Mr Justice" userId="e0232950-1c59-4db2-b2d6-5edddda8b808" providerId="ADAL" clId="{D9E4A22E-D3BD-44D1-9B03-69EAFE46DA58}" dt="2024-11-28T12:57:20.279" v="1009" actId="115"/>
          <ac:spMkLst>
            <pc:docMk/>
            <pc:sldMk cId="1741573105" sldId="307"/>
            <ac:spMk id="3" creationId="{0516175A-AA30-4A42-AD6D-598D2BBAC684}"/>
          </ac:spMkLst>
        </pc:spChg>
      </pc:sldChg>
      <pc:sldChg chg="modSp add mod modAnim">
        <pc:chgData name="MacDonald, Mr Justice" userId="e0232950-1c59-4db2-b2d6-5edddda8b808" providerId="ADAL" clId="{D9E4A22E-D3BD-44D1-9B03-69EAFE46DA58}" dt="2024-11-28T12:57:53.131" v="1016" actId="115"/>
        <pc:sldMkLst>
          <pc:docMk/>
          <pc:sldMk cId="3670306232" sldId="308"/>
        </pc:sldMkLst>
        <pc:spChg chg="mod">
          <ac:chgData name="MacDonald, Mr Justice" userId="e0232950-1c59-4db2-b2d6-5edddda8b808" providerId="ADAL" clId="{D9E4A22E-D3BD-44D1-9B03-69EAFE46DA58}" dt="2024-11-28T12:22:32.239" v="482" actId="20577"/>
          <ac:spMkLst>
            <pc:docMk/>
            <pc:sldMk cId="3670306232" sldId="308"/>
            <ac:spMk id="2" creationId="{C26CEDA1-1BA6-477D-9319-2E3A544308B8}"/>
          </ac:spMkLst>
        </pc:spChg>
        <pc:spChg chg="mod">
          <ac:chgData name="MacDonald, Mr Justice" userId="e0232950-1c59-4db2-b2d6-5edddda8b808" providerId="ADAL" clId="{D9E4A22E-D3BD-44D1-9B03-69EAFE46DA58}" dt="2024-11-28T12:57:53.131" v="1016" actId="115"/>
          <ac:spMkLst>
            <pc:docMk/>
            <pc:sldMk cId="3670306232" sldId="308"/>
            <ac:spMk id="3" creationId="{0516175A-AA30-4A42-AD6D-598D2BBAC684}"/>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20EA5F0D-C1DC-412F-A146-DDB3A74B588F}" type="datetimeFigureOut">
              <a:rPr lang="en-US"/>
              <a:t>11/28/2024</a:t>
            </a:fld>
            <a:endParaRPr/>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7BAE14B8-3CC9-472D-9BC5-A84D80684DE2}" type="slidenum">
              <a:rPr/>
              <a:t>‹#›</a:t>
            </a:fld>
            <a:endParaRPr/>
          </a:p>
        </p:txBody>
      </p:sp>
    </p:spTree>
    <p:extLst>
      <p:ext uri="{BB962C8B-B14F-4D97-AF65-F5344CB8AC3E}">
        <p14:creationId xmlns:p14="http://schemas.microsoft.com/office/powerpoint/2010/main" val="257782754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8CDE508-72C8-4AB5-AA9C-1584D31690E0}" type="datetimeFigureOut">
              <a:rPr lang="en-US"/>
              <a:t>11/28/2024</a:t>
            </a:fld>
            <a:endParaRPr/>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a:p>
        </p:txBody>
      </p:sp>
      <p:sp>
        <p:nvSpPr>
          <p:cNvPr id="5" name="Notes Placeholder 4"/>
          <p:cNvSpPr>
            <a:spLocks noGrp="1"/>
          </p:cNvSpPr>
          <p:nvPr>
            <p:ph type="body" sz="quarter" idx="3"/>
          </p:nvPr>
        </p:nvSpPr>
        <p:spPr>
          <a:xfrm>
            <a:off x="685800" y="4400550"/>
            <a:ext cx="5486400" cy="3086100"/>
          </a:xfrm>
          <a:prstGeom prst="rect">
            <a:avLst/>
          </a:prstGeom>
        </p:spPr>
        <p:txBody>
          <a:bodyPr vert="horz" lIns="91440" tIns="45720" rIns="91440" bIns="45720" rtlCol="0"/>
          <a:lstStyle/>
          <a:p>
            <a:pPr lvl="0"/>
            <a:r>
              <a:t>Click to edit Master text styles</a:t>
            </a:r>
          </a:p>
          <a:p>
            <a:pPr lvl="1"/>
            <a:r>
              <a:t>Second level</a:t>
            </a:r>
          </a:p>
          <a:p>
            <a:pPr lvl="2"/>
            <a:r>
              <a:t>Third level</a:t>
            </a:r>
          </a:p>
          <a:p>
            <a:pPr lvl="3"/>
            <a:r>
              <a:t>Fourth level</a:t>
            </a:r>
          </a:p>
          <a:p>
            <a:pPr lvl="4"/>
            <a:r>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FB667E1-E601-4AAF-B95C-B25720D70A60}" type="slidenum">
              <a:rPr/>
              <a:t>‹#›</a:t>
            </a:fld>
            <a:endParaRPr/>
          </a:p>
        </p:txBody>
      </p:sp>
    </p:spTree>
    <p:extLst>
      <p:ext uri="{BB962C8B-B14F-4D97-AF65-F5344CB8AC3E}">
        <p14:creationId xmlns:p14="http://schemas.microsoft.com/office/powerpoint/2010/main" val="71113671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The purpose of this presentation is to provide an overview from a judge’s perspective of the case management steps to be taken, and the key forensic principles to be applied to fact finding in cases involving allegations of sexual abuse. The principles set out herein will also be relevant to the case management and determination of other finding of fact exercises</a:t>
            </a:r>
          </a:p>
        </p:txBody>
      </p:sp>
      <p:sp>
        <p:nvSpPr>
          <p:cNvPr id="4" name="Slide Number Placeholder 3"/>
          <p:cNvSpPr>
            <a:spLocks noGrp="1"/>
          </p:cNvSpPr>
          <p:nvPr>
            <p:ph type="sldNum" sz="quarter" idx="5"/>
          </p:nvPr>
        </p:nvSpPr>
        <p:spPr/>
        <p:txBody>
          <a:bodyPr/>
          <a:lstStyle/>
          <a:p>
            <a:fld id="{7FB667E1-E601-4AAF-B95C-B25720D70A60}" type="slidenum">
              <a:rPr lang="en-GB" smtClean="0"/>
              <a:t>1</a:t>
            </a:fld>
            <a:endParaRPr lang="en-GB"/>
          </a:p>
        </p:txBody>
      </p:sp>
    </p:spTree>
    <p:extLst>
      <p:ext uri="{BB962C8B-B14F-4D97-AF65-F5344CB8AC3E}">
        <p14:creationId xmlns:p14="http://schemas.microsoft.com/office/powerpoint/2010/main" val="425154128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7FB667E1-E601-4AAF-B95C-B25720D70A60}" type="slidenum">
              <a:rPr lang="en-GB" smtClean="0"/>
              <a:t>10</a:t>
            </a:fld>
            <a:endParaRPr lang="en-GB"/>
          </a:p>
        </p:txBody>
      </p:sp>
    </p:spTree>
    <p:extLst>
      <p:ext uri="{BB962C8B-B14F-4D97-AF65-F5344CB8AC3E}">
        <p14:creationId xmlns:p14="http://schemas.microsoft.com/office/powerpoint/2010/main" val="285260017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7FB667E1-E601-4AAF-B95C-B25720D70A60}" type="slidenum">
              <a:rPr lang="en-GB" smtClean="0"/>
              <a:t>11</a:t>
            </a:fld>
            <a:endParaRPr lang="en-GB"/>
          </a:p>
        </p:txBody>
      </p:sp>
    </p:spTree>
    <p:extLst>
      <p:ext uri="{BB962C8B-B14F-4D97-AF65-F5344CB8AC3E}">
        <p14:creationId xmlns:p14="http://schemas.microsoft.com/office/powerpoint/2010/main" val="55010373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7FB667E1-E601-4AAF-B95C-B25720D70A60}" type="slidenum">
              <a:rPr lang="en-GB" smtClean="0"/>
              <a:t>12</a:t>
            </a:fld>
            <a:endParaRPr lang="en-GB"/>
          </a:p>
        </p:txBody>
      </p:sp>
    </p:spTree>
    <p:extLst>
      <p:ext uri="{BB962C8B-B14F-4D97-AF65-F5344CB8AC3E}">
        <p14:creationId xmlns:p14="http://schemas.microsoft.com/office/powerpoint/2010/main" val="272342949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7FB667E1-E601-4AAF-B95C-B25720D70A60}" type="slidenum">
              <a:rPr lang="en-GB" smtClean="0"/>
              <a:t>13</a:t>
            </a:fld>
            <a:endParaRPr lang="en-GB"/>
          </a:p>
        </p:txBody>
      </p:sp>
    </p:spTree>
    <p:extLst>
      <p:ext uri="{BB962C8B-B14F-4D97-AF65-F5344CB8AC3E}">
        <p14:creationId xmlns:p14="http://schemas.microsoft.com/office/powerpoint/2010/main" val="378478481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7FB667E1-E601-4AAF-B95C-B25720D70A60}" type="slidenum">
              <a:rPr lang="en-GB" smtClean="0"/>
              <a:t>14</a:t>
            </a:fld>
            <a:endParaRPr lang="en-GB"/>
          </a:p>
        </p:txBody>
      </p:sp>
    </p:spTree>
    <p:extLst>
      <p:ext uri="{BB962C8B-B14F-4D97-AF65-F5344CB8AC3E}">
        <p14:creationId xmlns:p14="http://schemas.microsoft.com/office/powerpoint/2010/main" val="403048713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7FB667E1-E601-4AAF-B95C-B25720D70A60}" type="slidenum">
              <a:rPr lang="en-GB" smtClean="0"/>
              <a:t>2</a:t>
            </a:fld>
            <a:endParaRPr lang="en-GB"/>
          </a:p>
        </p:txBody>
      </p:sp>
    </p:spTree>
    <p:extLst>
      <p:ext uri="{BB962C8B-B14F-4D97-AF65-F5344CB8AC3E}">
        <p14:creationId xmlns:p14="http://schemas.microsoft.com/office/powerpoint/2010/main" val="254221404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7FB667E1-E601-4AAF-B95C-B25720D70A60}" type="slidenum">
              <a:rPr lang="en-GB" smtClean="0"/>
              <a:t>3</a:t>
            </a:fld>
            <a:endParaRPr lang="en-GB"/>
          </a:p>
        </p:txBody>
      </p:sp>
    </p:spTree>
    <p:extLst>
      <p:ext uri="{BB962C8B-B14F-4D97-AF65-F5344CB8AC3E}">
        <p14:creationId xmlns:p14="http://schemas.microsoft.com/office/powerpoint/2010/main" val="76510846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7FB667E1-E601-4AAF-B95C-B25720D70A60}" type="slidenum">
              <a:rPr lang="en-GB" smtClean="0"/>
              <a:t>4</a:t>
            </a:fld>
            <a:endParaRPr lang="en-GB"/>
          </a:p>
        </p:txBody>
      </p:sp>
    </p:spTree>
    <p:extLst>
      <p:ext uri="{BB962C8B-B14F-4D97-AF65-F5344CB8AC3E}">
        <p14:creationId xmlns:p14="http://schemas.microsoft.com/office/powerpoint/2010/main" val="222236684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7FB667E1-E601-4AAF-B95C-B25720D70A60}" type="slidenum">
              <a:rPr lang="en-GB" smtClean="0"/>
              <a:t>5</a:t>
            </a:fld>
            <a:endParaRPr lang="en-GB"/>
          </a:p>
        </p:txBody>
      </p:sp>
    </p:spTree>
    <p:extLst>
      <p:ext uri="{BB962C8B-B14F-4D97-AF65-F5344CB8AC3E}">
        <p14:creationId xmlns:p14="http://schemas.microsoft.com/office/powerpoint/2010/main" val="286531944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7FB667E1-E601-4AAF-B95C-B25720D70A60}" type="slidenum">
              <a:rPr lang="en-GB" smtClean="0"/>
              <a:t>6</a:t>
            </a:fld>
            <a:endParaRPr lang="en-GB"/>
          </a:p>
        </p:txBody>
      </p:sp>
    </p:spTree>
    <p:extLst>
      <p:ext uri="{BB962C8B-B14F-4D97-AF65-F5344CB8AC3E}">
        <p14:creationId xmlns:p14="http://schemas.microsoft.com/office/powerpoint/2010/main" val="370183482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7FB667E1-E601-4AAF-B95C-B25720D70A60}" type="slidenum">
              <a:rPr lang="en-GB" smtClean="0"/>
              <a:t>7</a:t>
            </a:fld>
            <a:endParaRPr lang="en-GB"/>
          </a:p>
        </p:txBody>
      </p:sp>
    </p:spTree>
    <p:extLst>
      <p:ext uri="{BB962C8B-B14F-4D97-AF65-F5344CB8AC3E}">
        <p14:creationId xmlns:p14="http://schemas.microsoft.com/office/powerpoint/2010/main" val="190875907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7FB667E1-E601-4AAF-B95C-B25720D70A60}" type="slidenum">
              <a:rPr lang="en-GB" smtClean="0"/>
              <a:t>8</a:t>
            </a:fld>
            <a:endParaRPr lang="en-GB"/>
          </a:p>
        </p:txBody>
      </p:sp>
    </p:spTree>
    <p:extLst>
      <p:ext uri="{BB962C8B-B14F-4D97-AF65-F5344CB8AC3E}">
        <p14:creationId xmlns:p14="http://schemas.microsoft.com/office/powerpoint/2010/main" val="394004394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7FB667E1-E601-4AAF-B95C-B25720D70A60}" type="slidenum">
              <a:rPr lang="en-GB" smtClean="0"/>
              <a:t>9</a:t>
            </a:fld>
            <a:endParaRPr lang="en-GB"/>
          </a:p>
        </p:txBody>
      </p:sp>
    </p:spTree>
    <p:extLst>
      <p:ext uri="{BB962C8B-B14F-4D97-AF65-F5344CB8AC3E}">
        <p14:creationId xmlns:p14="http://schemas.microsoft.com/office/powerpoint/2010/main" val="198545932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8" name="Rectangle 7"/>
          <p:cNvSpPr/>
          <p:nvPr/>
        </p:nvSpPr>
        <p:spPr>
          <a:xfrm>
            <a:off x="-1" y="0"/>
            <a:ext cx="12188826" cy="19050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lvl="0" algn="ctr"/>
            <a:endParaRPr/>
          </a:p>
        </p:txBody>
      </p:sp>
      <p:sp>
        <p:nvSpPr>
          <p:cNvPr id="9" name="Rectangle 8"/>
          <p:cNvSpPr/>
          <p:nvPr/>
        </p:nvSpPr>
        <p:spPr>
          <a:xfrm>
            <a:off x="-1" y="5102352"/>
            <a:ext cx="12188826" cy="175564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lvl="0" algn="ctr"/>
            <a:endParaRPr/>
          </a:p>
        </p:txBody>
      </p:sp>
      <p:sp>
        <p:nvSpPr>
          <p:cNvPr id="2" name="Title 1"/>
          <p:cNvSpPr>
            <a:spLocks noGrp="1"/>
          </p:cNvSpPr>
          <p:nvPr>
            <p:ph type="ctrTitle"/>
          </p:nvPr>
        </p:nvSpPr>
        <p:spPr>
          <a:xfrm>
            <a:off x="1295400" y="2286000"/>
            <a:ext cx="9601200" cy="1517904"/>
          </a:xfrm>
        </p:spPr>
        <p:txBody>
          <a:bodyPr anchor="b"/>
          <a:lstStyle>
            <a:lvl1pPr algn="ctr">
              <a:defRPr sz="5400"/>
            </a:lvl1pPr>
          </a:lstStyle>
          <a:p>
            <a:r>
              <a:rPr lang="en-US"/>
              <a:t>Click to edit Master title style</a:t>
            </a:r>
            <a:endParaRPr/>
          </a:p>
        </p:txBody>
      </p:sp>
      <p:sp>
        <p:nvSpPr>
          <p:cNvPr id="3" name="Subtitle 2"/>
          <p:cNvSpPr>
            <a:spLocks noGrp="1"/>
          </p:cNvSpPr>
          <p:nvPr>
            <p:ph type="subTitle" idx="1"/>
          </p:nvPr>
        </p:nvSpPr>
        <p:spPr>
          <a:xfrm>
            <a:off x="1295400" y="3959352"/>
            <a:ext cx="9601200" cy="914400"/>
          </a:xfrm>
        </p:spPr>
        <p:txBody>
          <a:bodyPr>
            <a:normAutofit/>
          </a:bodyPr>
          <a:lstStyle>
            <a:lvl1pPr marL="0" indent="0" algn="ctr">
              <a:spcBef>
                <a:spcPts val="0"/>
              </a:spcBef>
              <a:buNone/>
              <a:defRPr sz="2000" cap="all" baseline="0"/>
            </a:lvl1pPr>
            <a:lvl2pPr marL="457200" indent="0" algn="ctr">
              <a:buNone/>
              <a:defRPr sz="28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a:p>
        </p:txBody>
      </p:sp>
    </p:spTree>
    <p:extLst>
      <p:ext uri="{BB962C8B-B14F-4D97-AF65-F5344CB8AC3E}">
        <p14:creationId xmlns:p14="http://schemas.microsoft.com/office/powerpoint/2010/main" val="33828820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Footer Placeholder 4"/>
          <p:cNvSpPr>
            <a:spLocks noGrp="1"/>
          </p:cNvSpPr>
          <p:nvPr>
            <p:ph type="ftr" sz="quarter" idx="11"/>
          </p:nvPr>
        </p:nvSpPr>
        <p:spPr/>
        <p:txBody>
          <a:bodyPr/>
          <a:lstStyle/>
          <a:p>
            <a:r>
              <a:rPr lang="en-US"/>
              <a:t>Add a footer</a:t>
            </a:r>
            <a:endParaRPr/>
          </a:p>
        </p:txBody>
      </p:sp>
      <p:sp>
        <p:nvSpPr>
          <p:cNvPr id="4" name="Date Placeholder 3"/>
          <p:cNvSpPr>
            <a:spLocks noGrp="1"/>
          </p:cNvSpPr>
          <p:nvPr>
            <p:ph type="dt" sz="half" idx="10"/>
          </p:nvPr>
        </p:nvSpPr>
        <p:spPr/>
        <p:txBody>
          <a:bodyPr/>
          <a:lstStyle/>
          <a:p>
            <a:fld id="{FDE056B7-329B-4E98-A7DE-1095F29C9987}" type="datetime1">
              <a:rPr lang="en-US" smtClean="0"/>
              <a:t>11/28/2024</a:t>
            </a:fld>
            <a:endParaRPr/>
          </a:p>
        </p:txBody>
      </p:sp>
      <p:sp>
        <p:nvSpPr>
          <p:cNvPr id="6" name="Slide Number Placeholder 5"/>
          <p:cNvSpPr>
            <a:spLocks noGrp="1"/>
          </p:cNvSpPr>
          <p:nvPr>
            <p:ph type="sldNum" sz="quarter" idx="12"/>
          </p:nvPr>
        </p:nvSpPr>
        <p:spPr/>
        <p:txBody>
          <a:bodyPr/>
          <a:lstStyle/>
          <a:p>
            <a:fld id="{CA8D9AD5-F248-4919-864A-CFD76CC027D6}" type="slidenum">
              <a:rPr/>
              <a:t>‹#›</a:t>
            </a:fld>
            <a:endParaRPr/>
          </a:p>
        </p:txBody>
      </p:sp>
    </p:spTree>
    <p:extLst>
      <p:ext uri="{BB962C8B-B14F-4D97-AF65-F5344CB8AC3E}">
        <p14:creationId xmlns:p14="http://schemas.microsoft.com/office/powerpoint/2010/main" val="33385722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274638"/>
            <a:ext cx="2628900" cy="5897562"/>
          </a:xfrm>
        </p:spPr>
        <p:txBody>
          <a:bodyPr vert="eaVert"/>
          <a:lstStyle/>
          <a:p>
            <a:r>
              <a:rPr lang="en-US"/>
              <a:t>Click to edit Master title style</a:t>
            </a:r>
            <a:endParaRPr/>
          </a:p>
        </p:txBody>
      </p:sp>
      <p:sp>
        <p:nvSpPr>
          <p:cNvPr id="3" name="Vertical Text Placeholder 2"/>
          <p:cNvSpPr>
            <a:spLocks noGrp="1"/>
          </p:cNvSpPr>
          <p:nvPr>
            <p:ph type="body" orient="vert" idx="1"/>
          </p:nvPr>
        </p:nvSpPr>
        <p:spPr>
          <a:xfrm>
            <a:off x="838200" y="274638"/>
            <a:ext cx="7734300" cy="5897562"/>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Footer Placeholder 4"/>
          <p:cNvSpPr>
            <a:spLocks noGrp="1"/>
          </p:cNvSpPr>
          <p:nvPr>
            <p:ph type="ftr" sz="quarter" idx="11"/>
          </p:nvPr>
        </p:nvSpPr>
        <p:spPr/>
        <p:txBody>
          <a:bodyPr/>
          <a:lstStyle/>
          <a:p>
            <a:r>
              <a:rPr lang="en-US"/>
              <a:t>Add a footer</a:t>
            </a:r>
            <a:endParaRPr/>
          </a:p>
        </p:txBody>
      </p:sp>
      <p:sp>
        <p:nvSpPr>
          <p:cNvPr id="4" name="Date Placeholder 3"/>
          <p:cNvSpPr>
            <a:spLocks noGrp="1"/>
          </p:cNvSpPr>
          <p:nvPr>
            <p:ph type="dt" sz="half" idx="10"/>
          </p:nvPr>
        </p:nvSpPr>
        <p:spPr/>
        <p:txBody>
          <a:bodyPr/>
          <a:lstStyle/>
          <a:p>
            <a:fld id="{6B30EAD2-84F0-424D-85FA-C85CE5D7B84D}" type="datetime1">
              <a:rPr lang="en-US" smtClean="0"/>
              <a:t>11/28/2024</a:t>
            </a:fld>
            <a:endParaRPr/>
          </a:p>
        </p:txBody>
      </p:sp>
      <p:sp>
        <p:nvSpPr>
          <p:cNvPr id="6" name="Slide Number Placeholder 5"/>
          <p:cNvSpPr>
            <a:spLocks noGrp="1"/>
          </p:cNvSpPr>
          <p:nvPr>
            <p:ph type="sldNum" sz="quarter" idx="12"/>
          </p:nvPr>
        </p:nvSpPr>
        <p:spPr/>
        <p:txBody>
          <a:bodyPr/>
          <a:lstStyle/>
          <a:p>
            <a:fld id="{CA8D9AD5-F248-4919-864A-CFD76CC027D6}" type="slidenum">
              <a:rPr/>
              <a:t>‹#›</a:t>
            </a:fld>
            <a:endParaRPr/>
          </a:p>
        </p:txBody>
      </p:sp>
    </p:spTree>
    <p:extLst>
      <p:ext uri="{BB962C8B-B14F-4D97-AF65-F5344CB8AC3E}">
        <p14:creationId xmlns:p14="http://schemas.microsoft.com/office/powerpoint/2010/main" val="27515582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Footer Placeholder 4"/>
          <p:cNvSpPr>
            <a:spLocks noGrp="1"/>
          </p:cNvSpPr>
          <p:nvPr>
            <p:ph type="ftr" sz="quarter" idx="11"/>
          </p:nvPr>
        </p:nvSpPr>
        <p:spPr/>
        <p:txBody>
          <a:bodyPr/>
          <a:lstStyle/>
          <a:p>
            <a:r>
              <a:rPr lang="en-US"/>
              <a:t>Add a footer</a:t>
            </a:r>
            <a:endParaRPr/>
          </a:p>
        </p:txBody>
      </p:sp>
      <p:sp>
        <p:nvSpPr>
          <p:cNvPr id="4" name="Date Placeholder 3"/>
          <p:cNvSpPr>
            <a:spLocks noGrp="1"/>
          </p:cNvSpPr>
          <p:nvPr>
            <p:ph type="dt" sz="half" idx="10"/>
          </p:nvPr>
        </p:nvSpPr>
        <p:spPr/>
        <p:txBody>
          <a:bodyPr/>
          <a:lstStyle/>
          <a:p>
            <a:fld id="{7272A335-28DE-461F-86D4-4A540BEA59B0}" type="datetime1">
              <a:rPr lang="en-US" smtClean="0"/>
              <a:t>11/28/2024</a:t>
            </a:fld>
            <a:endParaRPr/>
          </a:p>
        </p:txBody>
      </p:sp>
      <p:sp>
        <p:nvSpPr>
          <p:cNvPr id="6" name="Slide Number Placeholder 5"/>
          <p:cNvSpPr>
            <a:spLocks noGrp="1"/>
          </p:cNvSpPr>
          <p:nvPr>
            <p:ph type="sldNum" sz="quarter" idx="12"/>
          </p:nvPr>
        </p:nvSpPr>
        <p:spPr/>
        <p:txBody>
          <a:bodyPr/>
          <a:lstStyle/>
          <a:p>
            <a:fld id="{CA8D9AD5-F248-4919-864A-CFD76CC027D6}" type="slidenum">
              <a:rPr/>
              <a:t>‹#›</a:t>
            </a:fld>
            <a:endParaRPr/>
          </a:p>
        </p:txBody>
      </p:sp>
    </p:spTree>
    <p:extLst>
      <p:ext uri="{BB962C8B-B14F-4D97-AF65-F5344CB8AC3E}">
        <p14:creationId xmlns:p14="http://schemas.microsoft.com/office/powerpoint/2010/main" val="41593422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0" y="274320"/>
            <a:ext cx="12192000" cy="630936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1295400" y="2130552"/>
            <a:ext cx="9601200" cy="2359152"/>
          </a:xfrm>
        </p:spPr>
        <p:txBody>
          <a:bodyPr anchor="b">
            <a:normAutofit/>
          </a:bodyPr>
          <a:lstStyle>
            <a:lvl1pPr algn="ctr">
              <a:defRPr sz="5400" b="0" baseline="0">
                <a:solidFill>
                  <a:schemeClr val="bg1">
                    <a:lumMod val="75000"/>
                  </a:schemeClr>
                </a:solidFill>
              </a:defRPr>
            </a:lvl1pPr>
          </a:lstStyle>
          <a:p>
            <a:r>
              <a:rPr lang="en-US"/>
              <a:t>Click to edit Master title style</a:t>
            </a:r>
            <a:endParaRPr dirty="0"/>
          </a:p>
        </p:txBody>
      </p:sp>
      <p:sp>
        <p:nvSpPr>
          <p:cNvPr id="3" name="Text Placeholder 2"/>
          <p:cNvSpPr>
            <a:spLocks noGrp="1"/>
          </p:cNvSpPr>
          <p:nvPr>
            <p:ph type="body" idx="1"/>
          </p:nvPr>
        </p:nvSpPr>
        <p:spPr>
          <a:xfrm>
            <a:off x="1295400" y="4572000"/>
            <a:ext cx="9601200" cy="841248"/>
          </a:xfrm>
        </p:spPr>
        <p:txBody>
          <a:bodyPr anchor="t"/>
          <a:lstStyle>
            <a:lvl1pPr marL="0" indent="0" algn="ctr">
              <a:spcBef>
                <a:spcPts val="0"/>
              </a:spcBef>
              <a:buNone/>
              <a:defRPr sz="2000" cap="all" baseline="0">
                <a:solidFill>
                  <a:schemeClr val="bg1">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5" name="Footer Placeholder 4"/>
          <p:cNvSpPr>
            <a:spLocks noGrp="1"/>
          </p:cNvSpPr>
          <p:nvPr>
            <p:ph type="ftr" sz="quarter" idx="11"/>
          </p:nvPr>
        </p:nvSpPr>
        <p:spPr/>
        <p:txBody>
          <a:bodyPr/>
          <a:lstStyle/>
          <a:p>
            <a:r>
              <a:rPr lang="en-US"/>
              <a:t>Add a footer</a:t>
            </a:r>
            <a:endParaRPr/>
          </a:p>
        </p:txBody>
      </p:sp>
      <p:sp>
        <p:nvSpPr>
          <p:cNvPr id="4" name="Date Placeholder 3"/>
          <p:cNvSpPr>
            <a:spLocks noGrp="1"/>
          </p:cNvSpPr>
          <p:nvPr>
            <p:ph type="dt" sz="half" idx="10"/>
          </p:nvPr>
        </p:nvSpPr>
        <p:spPr/>
        <p:txBody>
          <a:bodyPr/>
          <a:lstStyle/>
          <a:p>
            <a:fld id="{EA5CF9C1-51F7-4E92-A279-1FFCE980DDD9}" type="datetime1">
              <a:rPr lang="en-US" smtClean="0"/>
              <a:t>11/28/2024</a:t>
            </a:fld>
            <a:endParaRPr/>
          </a:p>
        </p:txBody>
      </p:sp>
      <p:sp>
        <p:nvSpPr>
          <p:cNvPr id="6" name="Slide Number Placeholder 5"/>
          <p:cNvSpPr>
            <a:spLocks noGrp="1"/>
          </p:cNvSpPr>
          <p:nvPr>
            <p:ph type="sldNum" sz="quarter" idx="12"/>
          </p:nvPr>
        </p:nvSpPr>
        <p:spPr/>
        <p:txBody>
          <a:bodyPr/>
          <a:lstStyle/>
          <a:p>
            <a:fld id="{CA8D9AD5-F248-4919-864A-CFD76CC027D6}" type="slidenum">
              <a:rPr/>
              <a:t>‹#›</a:t>
            </a:fld>
            <a:endParaRPr/>
          </a:p>
        </p:txBody>
      </p:sp>
    </p:spTree>
    <p:extLst>
      <p:ext uri="{BB962C8B-B14F-4D97-AF65-F5344CB8AC3E}">
        <p14:creationId xmlns:p14="http://schemas.microsoft.com/office/powerpoint/2010/main" val="27158437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Content Placeholder 2"/>
          <p:cNvSpPr>
            <a:spLocks noGrp="1"/>
          </p:cNvSpPr>
          <p:nvPr>
            <p:ph sz="half" idx="1"/>
          </p:nvPr>
        </p:nvSpPr>
        <p:spPr>
          <a:xfrm>
            <a:off x="1341120" y="1901952"/>
            <a:ext cx="4572000" cy="4123944"/>
          </a:xfrm>
        </p:spPr>
        <p:txBody>
          <a:bodyP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Content Placeholder 3"/>
          <p:cNvSpPr>
            <a:spLocks noGrp="1"/>
          </p:cNvSpPr>
          <p:nvPr>
            <p:ph sz="half" idx="2"/>
          </p:nvPr>
        </p:nvSpPr>
        <p:spPr>
          <a:xfrm>
            <a:off x="6278880" y="1901952"/>
            <a:ext cx="4572000" cy="4123944"/>
          </a:xfrm>
        </p:spPr>
        <p:txBody>
          <a:bodyP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6" name="Footer Placeholder 5"/>
          <p:cNvSpPr>
            <a:spLocks noGrp="1"/>
          </p:cNvSpPr>
          <p:nvPr>
            <p:ph type="ftr" sz="quarter" idx="11"/>
          </p:nvPr>
        </p:nvSpPr>
        <p:spPr/>
        <p:txBody>
          <a:bodyPr/>
          <a:lstStyle/>
          <a:p>
            <a:r>
              <a:rPr lang="en-US"/>
              <a:t>Add a footer</a:t>
            </a:r>
            <a:endParaRPr/>
          </a:p>
        </p:txBody>
      </p:sp>
      <p:sp>
        <p:nvSpPr>
          <p:cNvPr id="5" name="Date Placeholder 4"/>
          <p:cNvSpPr>
            <a:spLocks noGrp="1"/>
          </p:cNvSpPr>
          <p:nvPr>
            <p:ph type="dt" sz="half" idx="10"/>
          </p:nvPr>
        </p:nvSpPr>
        <p:spPr/>
        <p:txBody>
          <a:bodyPr/>
          <a:lstStyle/>
          <a:p>
            <a:fld id="{DC1A038D-FDC8-4BB1-AD53-DEF36236CCF5}" type="datetime1">
              <a:rPr lang="en-US" smtClean="0"/>
              <a:t>11/28/2024</a:t>
            </a:fld>
            <a:endParaRPr/>
          </a:p>
        </p:txBody>
      </p:sp>
      <p:sp>
        <p:nvSpPr>
          <p:cNvPr id="7" name="Slide Number Placeholder 6"/>
          <p:cNvSpPr>
            <a:spLocks noGrp="1"/>
          </p:cNvSpPr>
          <p:nvPr>
            <p:ph type="sldNum" sz="quarter" idx="12"/>
          </p:nvPr>
        </p:nvSpPr>
        <p:spPr/>
        <p:txBody>
          <a:bodyPr/>
          <a:lstStyle/>
          <a:p>
            <a:fld id="{0D06EF73-9DB8-4763-865F-2F88181A4732}" type="slidenum">
              <a:rPr/>
              <a:t>‹#›</a:t>
            </a:fld>
            <a:endParaRPr/>
          </a:p>
        </p:txBody>
      </p:sp>
    </p:spTree>
    <p:extLst>
      <p:ext uri="{BB962C8B-B14F-4D97-AF65-F5344CB8AC3E}">
        <p14:creationId xmlns:p14="http://schemas.microsoft.com/office/powerpoint/2010/main" val="29230561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Text Placeholder 2"/>
          <p:cNvSpPr>
            <a:spLocks noGrp="1"/>
          </p:cNvSpPr>
          <p:nvPr>
            <p:ph type="body" idx="1"/>
          </p:nvPr>
        </p:nvSpPr>
        <p:spPr>
          <a:xfrm>
            <a:off x="1341120" y="1837464"/>
            <a:ext cx="4572000" cy="766588"/>
          </a:xfrm>
        </p:spPr>
        <p:txBody>
          <a:bodyPr anchor="ctr">
            <a:normAutofit/>
          </a:bodyPr>
          <a:lstStyle>
            <a:lvl1pPr marL="0" indent="0">
              <a:spcBef>
                <a:spcPts val="0"/>
              </a:spcBef>
              <a:buNone/>
              <a:defRPr sz="2000" b="0"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341120" y="2740732"/>
            <a:ext cx="4572000" cy="3288847"/>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Text Placeholder 4"/>
          <p:cNvSpPr>
            <a:spLocks noGrp="1"/>
          </p:cNvSpPr>
          <p:nvPr>
            <p:ph type="body" sz="quarter" idx="3"/>
          </p:nvPr>
        </p:nvSpPr>
        <p:spPr>
          <a:xfrm>
            <a:off x="6278880" y="1837464"/>
            <a:ext cx="4572000" cy="766588"/>
          </a:xfrm>
        </p:spPr>
        <p:txBody>
          <a:bodyPr anchor="ctr">
            <a:normAutofit/>
          </a:bodyPr>
          <a:lstStyle>
            <a:lvl1pPr marL="0" indent="0">
              <a:spcBef>
                <a:spcPts val="0"/>
              </a:spcBef>
              <a:buNone/>
              <a:defRPr sz="2000" b="0"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278880" y="2740732"/>
            <a:ext cx="4572000" cy="3288847"/>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8" name="Footer Placeholder 7"/>
          <p:cNvSpPr>
            <a:spLocks noGrp="1"/>
          </p:cNvSpPr>
          <p:nvPr>
            <p:ph type="ftr" sz="quarter" idx="11"/>
          </p:nvPr>
        </p:nvSpPr>
        <p:spPr/>
        <p:txBody>
          <a:bodyPr/>
          <a:lstStyle/>
          <a:p>
            <a:r>
              <a:rPr lang="en-US"/>
              <a:t>Add a footer</a:t>
            </a:r>
            <a:endParaRPr/>
          </a:p>
        </p:txBody>
      </p:sp>
      <p:sp>
        <p:nvSpPr>
          <p:cNvPr id="7" name="Date Placeholder 6"/>
          <p:cNvSpPr>
            <a:spLocks noGrp="1"/>
          </p:cNvSpPr>
          <p:nvPr>
            <p:ph type="dt" sz="half" idx="10"/>
          </p:nvPr>
        </p:nvSpPr>
        <p:spPr/>
        <p:txBody>
          <a:bodyPr/>
          <a:lstStyle/>
          <a:p>
            <a:fld id="{E13729E3-7C8F-407D-B4C1-8AD873D40758}" type="datetime1">
              <a:rPr lang="en-US" smtClean="0"/>
              <a:t>11/28/2024</a:t>
            </a:fld>
            <a:endParaRPr/>
          </a:p>
        </p:txBody>
      </p:sp>
      <p:sp>
        <p:nvSpPr>
          <p:cNvPr id="9" name="Slide Number Placeholder 8"/>
          <p:cNvSpPr>
            <a:spLocks noGrp="1"/>
          </p:cNvSpPr>
          <p:nvPr>
            <p:ph type="sldNum" sz="quarter" idx="12"/>
          </p:nvPr>
        </p:nvSpPr>
        <p:spPr/>
        <p:txBody>
          <a:bodyPr/>
          <a:lstStyle/>
          <a:p>
            <a:fld id="{CA8D9AD5-F248-4919-864A-CFD76CC027D6}" type="slidenum">
              <a:rPr/>
              <a:t>‹#›</a:t>
            </a:fld>
            <a:endParaRPr/>
          </a:p>
        </p:txBody>
      </p:sp>
    </p:spTree>
    <p:extLst>
      <p:ext uri="{BB962C8B-B14F-4D97-AF65-F5344CB8AC3E}">
        <p14:creationId xmlns:p14="http://schemas.microsoft.com/office/powerpoint/2010/main" val="40570808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4" name="Footer Placeholder 3"/>
          <p:cNvSpPr>
            <a:spLocks noGrp="1"/>
          </p:cNvSpPr>
          <p:nvPr>
            <p:ph type="ftr" sz="quarter" idx="11"/>
          </p:nvPr>
        </p:nvSpPr>
        <p:spPr/>
        <p:txBody>
          <a:bodyPr/>
          <a:lstStyle/>
          <a:p>
            <a:r>
              <a:rPr lang="en-US"/>
              <a:t>Add a footer</a:t>
            </a:r>
            <a:endParaRPr/>
          </a:p>
        </p:txBody>
      </p:sp>
      <p:sp>
        <p:nvSpPr>
          <p:cNvPr id="3" name="Date Placeholder 2"/>
          <p:cNvSpPr>
            <a:spLocks noGrp="1"/>
          </p:cNvSpPr>
          <p:nvPr>
            <p:ph type="dt" sz="half" idx="10"/>
          </p:nvPr>
        </p:nvSpPr>
        <p:spPr/>
        <p:txBody>
          <a:bodyPr/>
          <a:lstStyle/>
          <a:p>
            <a:fld id="{0D0605C7-DA32-47E3-8E60-0B60D86BAF89}" type="datetime1">
              <a:rPr lang="en-US" smtClean="0"/>
              <a:t>11/28/2024</a:t>
            </a:fld>
            <a:endParaRPr/>
          </a:p>
        </p:txBody>
      </p:sp>
      <p:sp>
        <p:nvSpPr>
          <p:cNvPr id="5" name="Slide Number Placeholder 4"/>
          <p:cNvSpPr>
            <a:spLocks noGrp="1"/>
          </p:cNvSpPr>
          <p:nvPr>
            <p:ph type="sldNum" sz="quarter" idx="12"/>
          </p:nvPr>
        </p:nvSpPr>
        <p:spPr/>
        <p:txBody>
          <a:bodyPr/>
          <a:lstStyle/>
          <a:p>
            <a:fld id="{CA8D9AD5-F248-4919-864A-CFD76CC027D6}" type="slidenum">
              <a:rPr/>
              <a:t>‹#›</a:t>
            </a:fld>
            <a:endParaRPr/>
          </a:p>
        </p:txBody>
      </p:sp>
    </p:spTree>
    <p:extLst>
      <p:ext uri="{BB962C8B-B14F-4D97-AF65-F5344CB8AC3E}">
        <p14:creationId xmlns:p14="http://schemas.microsoft.com/office/powerpoint/2010/main" val="8420110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Rectangle 4"/>
          <p:cNvSpPr/>
          <p:nvPr/>
        </p:nvSpPr>
        <p:spPr>
          <a:xfrm>
            <a:off x="0" y="0"/>
            <a:ext cx="12188826" cy="27432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lvl="0" algn="ctr"/>
            <a:endParaRPr/>
          </a:p>
        </p:txBody>
      </p:sp>
      <p:sp>
        <p:nvSpPr>
          <p:cNvPr id="3" name="Footer Placeholder 2"/>
          <p:cNvSpPr>
            <a:spLocks noGrp="1"/>
          </p:cNvSpPr>
          <p:nvPr>
            <p:ph type="ftr" sz="quarter" idx="11"/>
          </p:nvPr>
        </p:nvSpPr>
        <p:spPr/>
        <p:txBody>
          <a:bodyPr/>
          <a:lstStyle/>
          <a:p>
            <a:r>
              <a:rPr lang="en-US"/>
              <a:t>Add a footer</a:t>
            </a:r>
            <a:endParaRPr/>
          </a:p>
        </p:txBody>
      </p:sp>
      <p:sp>
        <p:nvSpPr>
          <p:cNvPr id="2" name="Date Placeholder 1"/>
          <p:cNvSpPr>
            <a:spLocks noGrp="1"/>
          </p:cNvSpPr>
          <p:nvPr>
            <p:ph type="dt" sz="half" idx="10"/>
          </p:nvPr>
        </p:nvSpPr>
        <p:spPr/>
        <p:txBody>
          <a:bodyPr/>
          <a:lstStyle/>
          <a:p>
            <a:fld id="{CA89260F-252E-49E9-8B36-9D774100BA25}" type="datetime1">
              <a:rPr lang="en-US" smtClean="0"/>
              <a:t>11/28/2024</a:t>
            </a:fld>
            <a:endParaRPr/>
          </a:p>
        </p:txBody>
      </p:sp>
      <p:sp>
        <p:nvSpPr>
          <p:cNvPr id="4" name="Slide Number Placeholder 3"/>
          <p:cNvSpPr>
            <a:spLocks noGrp="1"/>
          </p:cNvSpPr>
          <p:nvPr>
            <p:ph type="sldNum" sz="quarter" idx="12"/>
          </p:nvPr>
        </p:nvSpPr>
        <p:spPr/>
        <p:txBody>
          <a:bodyPr/>
          <a:lstStyle/>
          <a:p>
            <a:fld id="{CA8D9AD5-F248-4919-864A-CFD76CC027D6}" type="slidenum">
              <a:rPr/>
              <a:t>‹#›</a:t>
            </a:fld>
            <a:endParaRPr/>
          </a:p>
        </p:txBody>
      </p:sp>
    </p:spTree>
    <p:extLst>
      <p:ext uri="{BB962C8B-B14F-4D97-AF65-F5344CB8AC3E}">
        <p14:creationId xmlns:p14="http://schemas.microsoft.com/office/powerpoint/2010/main" val="25590039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470648" y="2350008"/>
            <a:ext cx="4206240" cy="1993392"/>
          </a:xfrm>
        </p:spPr>
        <p:txBody>
          <a:bodyPr anchor="b">
            <a:normAutofit/>
          </a:bodyPr>
          <a:lstStyle>
            <a:lvl1pPr>
              <a:defRPr sz="3400" b="0"/>
            </a:lvl1pPr>
          </a:lstStyle>
          <a:p>
            <a:r>
              <a:rPr lang="en-US"/>
              <a:t>Click to edit Master title style</a:t>
            </a:r>
            <a:endParaRPr/>
          </a:p>
        </p:txBody>
      </p:sp>
      <p:sp>
        <p:nvSpPr>
          <p:cNvPr id="3" name="Content Placeholder 2"/>
          <p:cNvSpPr>
            <a:spLocks noGrp="1"/>
          </p:cNvSpPr>
          <p:nvPr>
            <p:ph idx="1"/>
          </p:nvPr>
        </p:nvSpPr>
        <p:spPr>
          <a:xfrm>
            <a:off x="457200" y="758952"/>
            <a:ext cx="6629400" cy="5330952"/>
          </a:xfrm>
        </p:spPr>
        <p:txBody>
          <a:bodyP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Text Placeholder 3"/>
          <p:cNvSpPr>
            <a:spLocks noGrp="1"/>
          </p:cNvSpPr>
          <p:nvPr>
            <p:ph type="body" sz="half" idx="2"/>
          </p:nvPr>
        </p:nvSpPr>
        <p:spPr>
          <a:xfrm>
            <a:off x="7470648" y="4361688"/>
            <a:ext cx="4206240" cy="1728216"/>
          </a:xfrm>
        </p:spPr>
        <p:txBody>
          <a:bodyPr>
            <a:normAutofit/>
          </a:bodyPr>
          <a:lstStyle>
            <a:lvl1pPr marL="0" indent="0">
              <a:spcBef>
                <a:spcPts val="12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6" name="Footer Placeholder 5"/>
          <p:cNvSpPr>
            <a:spLocks noGrp="1"/>
          </p:cNvSpPr>
          <p:nvPr>
            <p:ph type="ftr" sz="quarter" idx="11"/>
          </p:nvPr>
        </p:nvSpPr>
        <p:spPr/>
        <p:txBody>
          <a:bodyPr/>
          <a:lstStyle/>
          <a:p>
            <a:r>
              <a:rPr lang="en-US"/>
              <a:t>Add a footer</a:t>
            </a:r>
            <a:endParaRPr/>
          </a:p>
        </p:txBody>
      </p:sp>
      <p:sp>
        <p:nvSpPr>
          <p:cNvPr id="5" name="Date Placeholder 4"/>
          <p:cNvSpPr>
            <a:spLocks noGrp="1"/>
          </p:cNvSpPr>
          <p:nvPr>
            <p:ph type="dt" sz="half" idx="10"/>
          </p:nvPr>
        </p:nvSpPr>
        <p:spPr/>
        <p:txBody>
          <a:bodyPr/>
          <a:lstStyle/>
          <a:p>
            <a:fld id="{2AB5DA44-6BB8-4FCD-946A-1E2EFA3D1A5F}" type="datetime1">
              <a:rPr lang="en-US" smtClean="0"/>
              <a:t>11/28/2024</a:t>
            </a:fld>
            <a:endParaRPr/>
          </a:p>
        </p:txBody>
      </p:sp>
      <p:sp>
        <p:nvSpPr>
          <p:cNvPr id="7" name="Slide Number Placeholder 6"/>
          <p:cNvSpPr>
            <a:spLocks noGrp="1"/>
          </p:cNvSpPr>
          <p:nvPr>
            <p:ph type="sldNum" sz="quarter" idx="12"/>
          </p:nvPr>
        </p:nvSpPr>
        <p:spPr/>
        <p:txBody>
          <a:bodyPr/>
          <a:lstStyle/>
          <a:p>
            <a:fld id="{CA8D9AD5-F248-4919-864A-CFD76CC027D6}" type="slidenum">
              <a:rPr/>
              <a:t>‹#›</a:t>
            </a:fld>
            <a:endParaRPr/>
          </a:p>
        </p:txBody>
      </p:sp>
    </p:spTree>
    <p:extLst>
      <p:ext uri="{BB962C8B-B14F-4D97-AF65-F5344CB8AC3E}">
        <p14:creationId xmlns:p14="http://schemas.microsoft.com/office/powerpoint/2010/main" val="14359466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470648" y="2350008"/>
            <a:ext cx="4206240" cy="1993392"/>
          </a:xfrm>
        </p:spPr>
        <p:txBody>
          <a:bodyPr anchor="b">
            <a:normAutofit/>
          </a:bodyPr>
          <a:lstStyle>
            <a:lvl1pPr>
              <a:defRPr sz="3400" b="0"/>
            </a:lvl1pPr>
          </a:lstStyle>
          <a:p>
            <a:r>
              <a:rPr lang="en-US"/>
              <a:t>Click to edit Master title style</a:t>
            </a:r>
            <a:endParaRPr/>
          </a:p>
        </p:txBody>
      </p:sp>
      <p:sp>
        <p:nvSpPr>
          <p:cNvPr id="3" name="Picture Placeholder 2" descr="An empty placeholder to add an image. Click on the placeholder and select the image that you wish to add"/>
          <p:cNvSpPr>
            <a:spLocks noGrp="1"/>
          </p:cNvSpPr>
          <p:nvPr>
            <p:ph type="pic" idx="1"/>
          </p:nvPr>
        </p:nvSpPr>
        <p:spPr>
          <a:xfrm>
            <a:off x="301752" y="502920"/>
            <a:ext cx="6702552" cy="5843016"/>
          </a:xfrm>
          <a:solidFill>
            <a:schemeClr val="accent1">
              <a:lumMod val="40000"/>
              <a:lumOff val="60000"/>
            </a:schemeClr>
          </a:solidFill>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a:p>
        </p:txBody>
      </p:sp>
      <p:sp>
        <p:nvSpPr>
          <p:cNvPr id="4" name="Text Placeholder 3"/>
          <p:cNvSpPr>
            <a:spLocks noGrp="1"/>
          </p:cNvSpPr>
          <p:nvPr>
            <p:ph type="body" sz="half" idx="2"/>
          </p:nvPr>
        </p:nvSpPr>
        <p:spPr>
          <a:xfrm>
            <a:off x="7470648" y="4361688"/>
            <a:ext cx="4206240" cy="1728216"/>
          </a:xfrm>
        </p:spPr>
        <p:txBody>
          <a:bodyPr>
            <a:normAutofit/>
          </a:bodyPr>
          <a:lstStyle>
            <a:lvl1pPr marL="0" indent="0">
              <a:spcBef>
                <a:spcPts val="12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6" name="Footer Placeholder 5"/>
          <p:cNvSpPr>
            <a:spLocks noGrp="1"/>
          </p:cNvSpPr>
          <p:nvPr>
            <p:ph type="ftr" sz="quarter" idx="11"/>
          </p:nvPr>
        </p:nvSpPr>
        <p:spPr/>
        <p:txBody>
          <a:bodyPr/>
          <a:lstStyle/>
          <a:p>
            <a:r>
              <a:rPr lang="en-US"/>
              <a:t>Add a footer</a:t>
            </a:r>
            <a:endParaRPr/>
          </a:p>
        </p:txBody>
      </p:sp>
      <p:sp>
        <p:nvSpPr>
          <p:cNvPr id="5" name="Date Placeholder 4"/>
          <p:cNvSpPr>
            <a:spLocks noGrp="1"/>
          </p:cNvSpPr>
          <p:nvPr>
            <p:ph type="dt" sz="half" idx="10"/>
          </p:nvPr>
        </p:nvSpPr>
        <p:spPr/>
        <p:txBody>
          <a:bodyPr/>
          <a:lstStyle/>
          <a:p>
            <a:fld id="{5052C8DE-E6DB-42D9-BE6D-D9F39E19B42A}" type="datetime1">
              <a:rPr lang="en-US" smtClean="0"/>
              <a:t>11/28/2024</a:t>
            </a:fld>
            <a:endParaRPr/>
          </a:p>
        </p:txBody>
      </p:sp>
      <p:sp>
        <p:nvSpPr>
          <p:cNvPr id="7" name="Slide Number Placeholder 6"/>
          <p:cNvSpPr>
            <a:spLocks noGrp="1"/>
          </p:cNvSpPr>
          <p:nvPr>
            <p:ph type="sldNum" sz="quarter" idx="12"/>
          </p:nvPr>
        </p:nvSpPr>
        <p:spPr/>
        <p:txBody>
          <a:bodyPr/>
          <a:lstStyle/>
          <a:p>
            <a:fld id="{CA8D9AD5-F248-4919-864A-CFD76CC027D6}" type="slidenum">
              <a:rPr/>
              <a:t>‹#›</a:t>
            </a:fld>
            <a:endParaRPr/>
          </a:p>
        </p:txBody>
      </p:sp>
    </p:spTree>
    <p:extLst>
      <p:ext uri="{BB962C8B-B14F-4D97-AF65-F5344CB8AC3E}">
        <p14:creationId xmlns:p14="http://schemas.microsoft.com/office/powerpoint/2010/main" val="13717346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0" y="6583680"/>
            <a:ext cx="12188826" cy="27432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lvl="0" algn="ctr"/>
            <a:endParaRPr/>
          </a:p>
        </p:txBody>
      </p:sp>
      <p:sp>
        <p:nvSpPr>
          <p:cNvPr id="2" name="Title Placeholder 1"/>
          <p:cNvSpPr>
            <a:spLocks noGrp="1"/>
          </p:cNvSpPr>
          <p:nvPr>
            <p:ph type="title"/>
          </p:nvPr>
        </p:nvSpPr>
        <p:spPr>
          <a:xfrm>
            <a:off x="1341120" y="467360"/>
            <a:ext cx="9509760" cy="1233424"/>
          </a:xfrm>
          <a:prstGeom prst="rect">
            <a:avLst/>
          </a:prstGeom>
        </p:spPr>
        <p:txBody>
          <a:bodyPr vert="horz" lIns="91440" tIns="45720" rIns="91440" bIns="45720" rtlCol="0" anchor="b">
            <a:normAutofit/>
          </a:bodyPr>
          <a:lstStyle/>
          <a:p>
            <a:r>
              <a:rPr lang="en-US"/>
              <a:t>Click to edit Master title style</a:t>
            </a:r>
            <a:endParaRPr/>
          </a:p>
        </p:txBody>
      </p:sp>
      <p:sp>
        <p:nvSpPr>
          <p:cNvPr id="3" name="Text Placeholder 2"/>
          <p:cNvSpPr>
            <a:spLocks noGrp="1"/>
          </p:cNvSpPr>
          <p:nvPr>
            <p:ph type="body" idx="1"/>
          </p:nvPr>
        </p:nvSpPr>
        <p:spPr>
          <a:xfrm>
            <a:off x="1341120" y="1901952"/>
            <a:ext cx="9509760" cy="4127627"/>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Footer Placeholder 4"/>
          <p:cNvSpPr>
            <a:spLocks noGrp="1"/>
          </p:cNvSpPr>
          <p:nvPr>
            <p:ph type="ftr" sz="quarter" idx="3"/>
          </p:nvPr>
        </p:nvSpPr>
        <p:spPr>
          <a:xfrm>
            <a:off x="1341120" y="6601968"/>
            <a:ext cx="7159752" cy="237744"/>
          </a:xfrm>
          <a:prstGeom prst="rect">
            <a:avLst/>
          </a:prstGeom>
        </p:spPr>
        <p:txBody>
          <a:bodyPr vert="horz" lIns="91440" tIns="45720" rIns="91440" bIns="45720" rtlCol="0" anchor="ctr"/>
          <a:lstStyle>
            <a:lvl1pPr algn="l">
              <a:defRPr sz="1100" cap="all" baseline="0">
                <a:solidFill>
                  <a:schemeClr val="bg1">
                    <a:lumMod val="75000"/>
                  </a:schemeClr>
                </a:solidFill>
              </a:defRPr>
            </a:lvl1pPr>
          </a:lstStyle>
          <a:p>
            <a:r>
              <a:rPr lang="en-US"/>
              <a:t>Add a footer</a:t>
            </a:r>
          </a:p>
        </p:txBody>
      </p:sp>
      <p:sp>
        <p:nvSpPr>
          <p:cNvPr id="4" name="Date Placeholder 3"/>
          <p:cNvSpPr>
            <a:spLocks noGrp="1"/>
          </p:cNvSpPr>
          <p:nvPr>
            <p:ph type="dt" sz="half" idx="2"/>
          </p:nvPr>
        </p:nvSpPr>
        <p:spPr>
          <a:xfrm>
            <a:off x="8875776" y="6601968"/>
            <a:ext cx="960120" cy="237744"/>
          </a:xfrm>
          <a:prstGeom prst="rect">
            <a:avLst/>
          </a:prstGeom>
        </p:spPr>
        <p:txBody>
          <a:bodyPr vert="horz" lIns="91440" tIns="45720" rIns="91440" bIns="45720" rtlCol="0" anchor="ctr"/>
          <a:lstStyle>
            <a:lvl1pPr algn="r">
              <a:defRPr sz="1100" baseline="0">
                <a:solidFill>
                  <a:schemeClr val="bg1">
                    <a:lumMod val="75000"/>
                  </a:schemeClr>
                </a:solidFill>
              </a:defRPr>
            </a:lvl1pPr>
          </a:lstStyle>
          <a:p>
            <a:fld id="{2A66FFC4-1542-4DAA-837B-D6921D33E8CC}" type="datetime1">
              <a:rPr lang="en-US" smtClean="0"/>
              <a:pPr/>
              <a:t>11/28/2024</a:t>
            </a:fld>
            <a:endParaRPr lang="en-US"/>
          </a:p>
        </p:txBody>
      </p:sp>
      <p:sp>
        <p:nvSpPr>
          <p:cNvPr id="6" name="Slide Number Placeholder 5"/>
          <p:cNvSpPr>
            <a:spLocks noGrp="1"/>
          </p:cNvSpPr>
          <p:nvPr>
            <p:ph type="sldNum" sz="quarter" idx="4"/>
          </p:nvPr>
        </p:nvSpPr>
        <p:spPr>
          <a:xfrm>
            <a:off x="10210800" y="6601968"/>
            <a:ext cx="640080" cy="237744"/>
          </a:xfrm>
          <a:prstGeom prst="rect">
            <a:avLst/>
          </a:prstGeom>
        </p:spPr>
        <p:txBody>
          <a:bodyPr vert="horz" lIns="91440" tIns="45720" rIns="91440" bIns="45720" rtlCol="0" anchor="ctr"/>
          <a:lstStyle>
            <a:lvl1pPr algn="r">
              <a:defRPr sz="1100" baseline="0">
                <a:solidFill>
                  <a:schemeClr val="bg1">
                    <a:lumMod val="75000"/>
                  </a:schemeClr>
                </a:solidFill>
              </a:defRPr>
            </a:lvl1pPr>
          </a:lstStyle>
          <a:p>
            <a:fld id="{CA8D9AD5-F248-4919-864A-CFD76CC027D6}" type="slidenum">
              <a:rPr lang="en-US" smtClean="0"/>
              <a:pPr/>
              <a:t>‹#›</a:t>
            </a:fld>
            <a:endParaRPr lang="en-US"/>
          </a:p>
        </p:txBody>
      </p:sp>
    </p:spTree>
    <p:extLst>
      <p:ext uri="{BB962C8B-B14F-4D97-AF65-F5344CB8AC3E}">
        <p14:creationId xmlns:p14="http://schemas.microsoft.com/office/powerpoint/2010/main" val="2563760958"/>
      </p:ext>
    </p:extLst>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60"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sldNum="0" hdr="0" ftr="0" dt="0"/>
  <p:txStyles>
    <p:titleStyle>
      <a:lvl1pPr marL="0" indent="0" algn="l" defTabSz="914400" rtl="0" eaLnBrk="1" latinLnBrk="0" hangingPunct="1">
        <a:lnSpc>
          <a:spcPct val="90000"/>
        </a:lnSpc>
        <a:spcBef>
          <a:spcPct val="0"/>
        </a:spcBef>
        <a:buFont typeface="Arial" pitchFamily="34" charset="0"/>
        <a:buNone/>
        <a:defRPr sz="3400" kern="1200">
          <a:solidFill>
            <a:schemeClr val="tx1"/>
          </a:solidFill>
          <a:latin typeface="+mj-lt"/>
          <a:ea typeface="+mj-ea"/>
          <a:cs typeface="+mj-cs"/>
        </a:defRPr>
      </a:lvl1pPr>
    </p:titleStyle>
    <p:bodyStyle>
      <a:lvl1pPr marL="274320" indent="-228600" algn="l" defTabSz="914400" rtl="0" eaLnBrk="1" latinLnBrk="0" hangingPunct="1">
        <a:lnSpc>
          <a:spcPct val="90000"/>
        </a:lnSpc>
        <a:spcBef>
          <a:spcPts val="1800"/>
        </a:spcBef>
        <a:buSzPct val="80000"/>
        <a:buFont typeface="Arial" pitchFamily="34" charset="0"/>
        <a:buChar char="•"/>
        <a:defRPr sz="2000" kern="1200">
          <a:solidFill>
            <a:schemeClr val="tx1"/>
          </a:solidFill>
          <a:latin typeface="+mn-lt"/>
          <a:ea typeface="+mn-ea"/>
          <a:cs typeface="+mn-cs"/>
        </a:defRPr>
      </a:lvl1pPr>
      <a:lvl2pPr marL="594360" indent="-228600" algn="l" defTabSz="914400" rtl="0" eaLnBrk="1" latinLnBrk="0" hangingPunct="1">
        <a:lnSpc>
          <a:spcPct val="90000"/>
        </a:lnSpc>
        <a:spcBef>
          <a:spcPts val="1000"/>
        </a:spcBef>
        <a:buSzPct val="80000"/>
        <a:buFont typeface="Arial" pitchFamily="34" charset="0"/>
        <a:buChar char="•"/>
        <a:defRPr sz="1800" kern="1200">
          <a:solidFill>
            <a:schemeClr val="tx1"/>
          </a:solidFill>
          <a:latin typeface="+mn-lt"/>
          <a:ea typeface="+mn-ea"/>
          <a:cs typeface="+mn-cs"/>
        </a:defRPr>
      </a:lvl2pPr>
      <a:lvl3pPr marL="914400" indent="-228600" algn="l" defTabSz="914400" rtl="0" eaLnBrk="1" latinLnBrk="0" hangingPunct="1">
        <a:lnSpc>
          <a:spcPct val="90000"/>
        </a:lnSpc>
        <a:spcBef>
          <a:spcPts val="800"/>
        </a:spcBef>
        <a:buSzPct val="80000"/>
        <a:buFont typeface="Arial" pitchFamily="34" charset="0"/>
        <a:buChar char="•"/>
        <a:defRPr sz="1600" kern="1200">
          <a:solidFill>
            <a:schemeClr val="tx1"/>
          </a:solidFill>
          <a:latin typeface="+mn-lt"/>
          <a:ea typeface="+mn-ea"/>
          <a:cs typeface="+mn-cs"/>
        </a:defRPr>
      </a:lvl3pPr>
      <a:lvl4pPr marL="1234440" indent="-228600" algn="l" defTabSz="914400" rtl="0" eaLnBrk="1" latinLnBrk="0" hangingPunct="1">
        <a:lnSpc>
          <a:spcPct val="90000"/>
        </a:lnSpc>
        <a:spcBef>
          <a:spcPts val="800"/>
        </a:spcBef>
        <a:buSzPct val="80000"/>
        <a:buFont typeface="Arial" pitchFamily="34" charset="0"/>
        <a:buChar char="•"/>
        <a:defRPr sz="1400" kern="1200">
          <a:solidFill>
            <a:schemeClr val="tx1"/>
          </a:solidFill>
          <a:latin typeface="+mn-lt"/>
          <a:ea typeface="+mn-ea"/>
          <a:cs typeface="+mn-cs"/>
        </a:defRPr>
      </a:lvl4pPr>
      <a:lvl5pPr marL="1554480" indent="-228600" algn="l" defTabSz="914400" rtl="0" eaLnBrk="1" latinLnBrk="0" hangingPunct="1">
        <a:lnSpc>
          <a:spcPct val="90000"/>
        </a:lnSpc>
        <a:spcBef>
          <a:spcPts val="800"/>
        </a:spcBef>
        <a:buSzPct val="80000"/>
        <a:buFont typeface="Arial" pitchFamily="34" charset="0"/>
        <a:buChar char="•"/>
        <a:defRPr sz="1400" kern="1200">
          <a:solidFill>
            <a:schemeClr val="tx1"/>
          </a:solidFill>
          <a:latin typeface="+mn-lt"/>
          <a:ea typeface="+mn-ea"/>
          <a:cs typeface="+mn-cs"/>
        </a:defRPr>
      </a:lvl5pPr>
      <a:lvl6pPr marL="1874520" indent="-228600" algn="l" defTabSz="914400" rtl="0" eaLnBrk="1" latinLnBrk="0" hangingPunct="1">
        <a:lnSpc>
          <a:spcPct val="90000"/>
        </a:lnSpc>
        <a:spcBef>
          <a:spcPts val="800"/>
        </a:spcBef>
        <a:buFont typeface="Arial" pitchFamily="34" charset="0"/>
        <a:buChar char="•"/>
        <a:defRPr sz="1400" kern="1200">
          <a:solidFill>
            <a:schemeClr val="tx1"/>
          </a:solidFill>
          <a:latin typeface="+mn-lt"/>
          <a:ea typeface="+mn-ea"/>
          <a:cs typeface="+mn-cs"/>
        </a:defRPr>
      </a:lvl6pPr>
      <a:lvl7pPr marL="2194560" indent="-228600" algn="l" defTabSz="914400" rtl="0" eaLnBrk="1" latinLnBrk="0" hangingPunct="1">
        <a:lnSpc>
          <a:spcPct val="90000"/>
        </a:lnSpc>
        <a:spcBef>
          <a:spcPts val="800"/>
        </a:spcBef>
        <a:buFont typeface="Arial" pitchFamily="34" charset="0"/>
        <a:buChar char="•"/>
        <a:defRPr sz="1400" kern="1200" baseline="0">
          <a:solidFill>
            <a:schemeClr val="tx1"/>
          </a:solidFill>
          <a:latin typeface="+mn-lt"/>
          <a:ea typeface="+mn-ea"/>
          <a:cs typeface="+mn-cs"/>
        </a:defRPr>
      </a:lvl7pPr>
      <a:lvl8pPr marL="2514600" indent="-228600" algn="l" defTabSz="914400" rtl="0" eaLnBrk="1" latinLnBrk="0" hangingPunct="1">
        <a:lnSpc>
          <a:spcPct val="90000"/>
        </a:lnSpc>
        <a:spcBef>
          <a:spcPts val="800"/>
        </a:spcBef>
        <a:buFont typeface="Arial" pitchFamily="34" charset="0"/>
        <a:buChar char="•"/>
        <a:defRPr sz="1400" kern="1200" baseline="0">
          <a:solidFill>
            <a:schemeClr val="tx1"/>
          </a:solidFill>
          <a:latin typeface="+mn-lt"/>
          <a:ea typeface="+mn-ea"/>
          <a:cs typeface="+mn-cs"/>
        </a:defRPr>
      </a:lvl8pPr>
      <a:lvl9pPr marL="2834640" indent="-228600" algn="l" defTabSz="914400" rtl="0" eaLnBrk="1" latinLnBrk="0" hangingPunct="1">
        <a:lnSpc>
          <a:spcPct val="90000"/>
        </a:lnSpc>
        <a:spcBef>
          <a:spcPts val="800"/>
        </a:spcBef>
        <a:buFont typeface="Arial" pitchFamily="34" charset="0"/>
        <a:buChar char="•"/>
        <a:defRPr sz="1400" kern="1200" baseline="0">
          <a:solidFill>
            <a:schemeClr val="tx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95400" y="1195478"/>
            <a:ext cx="9601200" cy="3406339"/>
          </a:xfrm>
        </p:spPr>
        <p:txBody>
          <a:bodyPr>
            <a:normAutofit/>
          </a:bodyPr>
          <a:lstStyle/>
          <a:p>
            <a:r>
              <a:rPr lang="en-GB" dirty="0">
                <a:solidFill>
                  <a:schemeClr val="accent3"/>
                </a:solidFill>
              </a:rPr>
              <a:t>Family Strategy for London</a:t>
            </a:r>
            <a:br>
              <a:rPr lang="en-GB" dirty="0"/>
            </a:br>
            <a:br>
              <a:rPr lang="en-GB" dirty="0"/>
            </a:br>
            <a:endParaRPr lang="en-US" dirty="0"/>
          </a:p>
        </p:txBody>
      </p:sp>
      <p:sp>
        <p:nvSpPr>
          <p:cNvPr id="3" name="Subtitle 2"/>
          <p:cNvSpPr>
            <a:spLocks noGrp="1"/>
          </p:cNvSpPr>
          <p:nvPr>
            <p:ph type="subTitle" idx="1"/>
          </p:nvPr>
        </p:nvSpPr>
        <p:spPr/>
        <p:txBody>
          <a:bodyPr/>
          <a:lstStyle/>
          <a:p>
            <a:r>
              <a:rPr lang="en-GB" cap="none" dirty="0"/>
              <a:t>The Hon. Mr Justice MacDonald</a:t>
            </a:r>
            <a:br>
              <a:rPr lang="en-GB" cap="none" dirty="0"/>
            </a:br>
            <a:r>
              <a:rPr lang="en-GB" cap="none" dirty="0"/>
              <a:t>28 November 2024</a:t>
            </a:r>
            <a:endParaRPr lang="en-US" cap="none" dirty="0"/>
          </a:p>
        </p:txBody>
      </p:sp>
    </p:spTree>
    <p:extLst>
      <p:ext uri="{BB962C8B-B14F-4D97-AF65-F5344CB8AC3E}">
        <p14:creationId xmlns:p14="http://schemas.microsoft.com/office/powerpoint/2010/main" val="32506700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6CEDA1-1BA6-477D-9319-2E3A544308B8}"/>
              </a:ext>
            </a:extLst>
          </p:cNvPr>
          <p:cNvSpPr>
            <a:spLocks noGrp="1"/>
          </p:cNvSpPr>
          <p:nvPr>
            <p:ph type="title"/>
          </p:nvPr>
        </p:nvSpPr>
        <p:spPr>
          <a:xfrm>
            <a:off x="1026752" y="-149990"/>
            <a:ext cx="9509760" cy="1233424"/>
          </a:xfrm>
        </p:spPr>
        <p:txBody>
          <a:bodyPr>
            <a:normAutofit/>
          </a:bodyPr>
          <a:lstStyle/>
          <a:p>
            <a:r>
              <a:rPr lang="en-GB" sz="4400" dirty="0">
                <a:solidFill>
                  <a:schemeClr val="accent3"/>
                </a:solidFill>
              </a:rPr>
              <a:t>Effective Issues Resolution Hearings</a:t>
            </a:r>
          </a:p>
        </p:txBody>
      </p:sp>
      <p:sp>
        <p:nvSpPr>
          <p:cNvPr id="3" name="Content Placeholder 2">
            <a:extLst>
              <a:ext uri="{FF2B5EF4-FFF2-40B4-BE49-F238E27FC236}">
                <a16:creationId xmlns:a16="http://schemas.microsoft.com/office/drawing/2014/main" id="{0516175A-AA30-4A42-AD6D-598D2BBAC684}"/>
              </a:ext>
            </a:extLst>
          </p:cNvPr>
          <p:cNvSpPr>
            <a:spLocks noGrp="1"/>
          </p:cNvSpPr>
          <p:nvPr>
            <p:ph idx="1"/>
          </p:nvPr>
        </p:nvSpPr>
        <p:spPr>
          <a:xfrm>
            <a:off x="1341120" y="1193898"/>
            <a:ext cx="9509760" cy="5265896"/>
          </a:xfrm>
        </p:spPr>
        <p:txBody>
          <a:bodyPr>
            <a:normAutofit/>
          </a:bodyPr>
          <a:lstStyle/>
          <a:p>
            <a:r>
              <a:rPr lang="en-GB" dirty="0"/>
              <a:t>The task of the court at the </a:t>
            </a:r>
            <a:r>
              <a:rPr lang="en-GB" dirty="0" err="1"/>
              <a:t>IRH</a:t>
            </a:r>
            <a:r>
              <a:rPr lang="en-GB" dirty="0"/>
              <a:t> is to resolve and narrow issues, with a view to determining the proceedings at the </a:t>
            </a:r>
            <a:r>
              <a:rPr lang="en-GB" dirty="0" err="1"/>
              <a:t>IRH</a:t>
            </a:r>
            <a:r>
              <a:rPr lang="en-GB" dirty="0"/>
              <a:t>. </a:t>
            </a:r>
          </a:p>
          <a:p>
            <a:r>
              <a:rPr lang="en-GB" dirty="0"/>
              <a:t>The </a:t>
            </a:r>
            <a:r>
              <a:rPr lang="en-GB" dirty="0" err="1"/>
              <a:t>IRH</a:t>
            </a:r>
            <a:r>
              <a:rPr lang="en-GB" dirty="0"/>
              <a:t> is </a:t>
            </a:r>
            <a:r>
              <a:rPr lang="en-GB" u="sng" dirty="0">
                <a:solidFill>
                  <a:schemeClr val="accent3"/>
                </a:solidFill>
              </a:rPr>
              <a:t>not</a:t>
            </a:r>
            <a:r>
              <a:rPr lang="en-GB" dirty="0"/>
              <a:t> a pre-trial review. </a:t>
            </a:r>
          </a:p>
          <a:p>
            <a:r>
              <a:rPr lang="en-GB" dirty="0"/>
              <a:t>It is </a:t>
            </a:r>
            <a:r>
              <a:rPr lang="en-GB" u="sng" dirty="0">
                <a:solidFill>
                  <a:schemeClr val="accent3"/>
                </a:solidFill>
              </a:rPr>
              <a:t>essential</a:t>
            </a:r>
            <a:r>
              <a:rPr lang="en-GB" dirty="0"/>
              <a:t> that at the </a:t>
            </a:r>
            <a:r>
              <a:rPr lang="en-GB" dirty="0" err="1"/>
              <a:t>IRH</a:t>
            </a:r>
            <a:r>
              <a:rPr lang="en-GB" dirty="0"/>
              <a:t> the court:</a:t>
            </a:r>
          </a:p>
          <a:p>
            <a:pPr lvl="1"/>
            <a:r>
              <a:rPr lang="en-GB" dirty="0"/>
              <a:t>Identifies the key issues (if any) to be determined; </a:t>
            </a:r>
          </a:p>
          <a:p>
            <a:pPr lvl="1"/>
            <a:r>
              <a:rPr lang="en-GB" dirty="0"/>
              <a:t>Considers whether the </a:t>
            </a:r>
            <a:r>
              <a:rPr lang="en-GB" dirty="0" err="1"/>
              <a:t>IRH</a:t>
            </a:r>
            <a:r>
              <a:rPr lang="en-GB" dirty="0"/>
              <a:t> can be used as a final hearing; and</a:t>
            </a:r>
          </a:p>
          <a:p>
            <a:pPr lvl="1"/>
            <a:r>
              <a:rPr lang="en-GB" dirty="0"/>
              <a:t>resolves or narrows the issues by hearing evidence.</a:t>
            </a:r>
          </a:p>
          <a:p>
            <a:r>
              <a:rPr lang="en-GB" u="sng" dirty="0">
                <a:solidFill>
                  <a:schemeClr val="accent3"/>
                </a:solidFill>
              </a:rPr>
              <a:t>Only</a:t>
            </a:r>
            <a:r>
              <a:rPr lang="en-GB" dirty="0"/>
              <a:t> where issues remain will the court move to determine the scope of the final hearing and give case management directions. </a:t>
            </a:r>
          </a:p>
        </p:txBody>
      </p:sp>
    </p:spTree>
    <p:extLst>
      <p:ext uri="{BB962C8B-B14F-4D97-AF65-F5344CB8AC3E}">
        <p14:creationId xmlns:p14="http://schemas.microsoft.com/office/powerpoint/2010/main" val="13774928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6CEDA1-1BA6-477D-9319-2E3A544308B8}"/>
              </a:ext>
            </a:extLst>
          </p:cNvPr>
          <p:cNvSpPr>
            <a:spLocks noGrp="1"/>
          </p:cNvSpPr>
          <p:nvPr>
            <p:ph type="title"/>
          </p:nvPr>
        </p:nvSpPr>
        <p:spPr>
          <a:xfrm>
            <a:off x="1026752" y="-149990"/>
            <a:ext cx="9509760" cy="1233424"/>
          </a:xfrm>
        </p:spPr>
        <p:txBody>
          <a:bodyPr>
            <a:normAutofit/>
          </a:bodyPr>
          <a:lstStyle/>
          <a:p>
            <a:r>
              <a:rPr lang="en-GB" sz="4400" dirty="0">
                <a:solidFill>
                  <a:schemeClr val="accent3"/>
                </a:solidFill>
              </a:rPr>
              <a:t>Proper Statutory Scope</a:t>
            </a:r>
          </a:p>
        </p:txBody>
      </p:sp>
      <p:sp>
        <p:nvSpPr>
          <p:cNvPr id="3" name="Content Placeholder 2">
            <a:extLst>
              <a:ext uri="{FF2B5EF4-FFF2-40B4-BE49-F238E27FC236}">
                <a16:creationId xmlns:a16="http://schemas.microsoft.com/office/drawing/2014/main" id="{0516175A-AA30-4A42-AD6D-598D2BBAC684}"/>
              </a:ext>
            </a:extLst>
          </p:cNvPr>
          <p:cNvSpPr>
            <a:spLocks noGrp="1"/>
          </p:cNvSpPr>
          <p:nvPr>
            <p:ph idx="1"/>
          </p:nvPr>
        </p:nvSpPr>
        <p:spPr>
          <a:xfrm>
            <a:off x="1341120" y="1193898"/>
            <a:ext cx="9509760" cy="5265896"/>
          </a:xfrm>
        </p:spPr>
        <p:txBody>
          <a:bodyPr>
            <a:normAutofit/>
          </a:bodyPr>
          <a:lstStyle/>
          <a:p>
            <a:r>
              <a:rPr lang="en-GB" dirty="0"/>
              <a:t>The court does not need to determine every issue between the parties at </a:t>
            </a:r>
            <a:r>
              <a:rPr lang="en-GB" dirty="0" err="1"/>
              <a:t>IRH</a:t>
            </a:r>
            <a:r>
              <a:rPr lang="en-GB" dirty="0"/>
              <a:t> or final hearing and </a:t>
            </a:r>
            <a:r>
              <a:rPr lang="en-GB" u="sng" dirty="0">
                <a:solidFill>
                  <a:schemeClr val="accent3"/>
                </a:solidFill>
              </a:rPr>
              <a:t>must not</a:t>
            </a:r>
            <a:r>
              <a:rPr lang="en-GB" dirty="0">
                <a:solidFill>
                  <a:schemeClr val="accent3"/>
                </a:solidFill>
              </a:rPr>
              <a:t> </a:t>
            </a:r>
            <a:r>
              <a:rPr lang="en-GB" dirty="0"/>
              <a:t>be asked to do so.</a:t>
            </a:r>
          </a:p>
          <a:p>
            <a:r>
              <a:rPr lang="en-GB" dirty="0"/>
              <a:t>By reference to the express terms of s.31 of the Children Act 1989, the court will </a:t>
            </a:r>
            <a:r>
              <a:rPr lang="en-GB" u="sng" dirty="0">
                <a:solidFill>
                  <a:schemeClr val="accent3"/>
                </a:solidFill>
              </a:rPr>
              <a:t>limit</a:t>
            </a:r>
            <a:r>
              <a:rPr lang="en-GB" dirty="0"/>
              <a:t> its consideration to the following issues: </a:t>
            </a:r>
          </a:p>
          <a:p>
            <a:pPr lvl="1"/>
            <a:r>
              <a:rPr lang="en-GB" dirty="0"/>
              <a:t>whether the s 31 threshold criteria are satisfied;</a:t>
            </a:r>
          </a:p>
          <a:p>
            <a:pPr lvl="1"/>
            <a:r>
              <a:rPr lang="en-GB" dirty="0"/>
              <a:t>if so, consideration of the nature of the permanence provisions in the care plan; </a:t>
            </a:r>
          </a:p>
          <a:p>
            <a:pPr lvl="1"/>
            <a:r>
              <a:rPr lang="en-GB" dirty="0"/>
              <a:t>the arrangements for contact; and </a:t>
            </a:r>
          </a:p>
          <a:p>
            <a:pPr lvl="1"/>
            <a:r>
              <a:rPr lang="en-GB" dirty="0"/>
              <a:t>what order, having regarding to s.1 of the Children Act 1989, should be made.</a:t>
            </a:r>
          </a:p>
          <a:p>
            <a:r>
              <a:rPr lang="en-GB" dirty="0"/>
              <a:t>By way of example, ordinarily, it is </a:t>
            </a:r>
            <a:r>
              <a:rPr lang="en-GB" u="sng" dirty="0">
                <a:solidFill>
                  <a:schemeClr val="accent3"/>
                </a:solidFill>
              </a:rPr>
              <a:t>no</a:t>
            </a:r>
            <a:r>
              <a:rPr lang="en-GB" dirty="0"/>
              <a:t> part of the court’s task to provide a narrative for the child by making findings of fact where those findings are not required in order to determine the case. </a:t>
            </a:r>
          </a:p>
          <a:p>
            <a:endParaRPr lang="en-GB" dirty="0"/>
          </a:p>
        </p:txBody>
      </p:sp>
    </p:spTree>
    <p:extLst>
      <p:ext uri="{BB962C8B-B14F-4D97-AF65-F5344CB8AC3E}">
        <p14:creationId xmlns:p14="http://schemas.microsoft.com/office/powerpoint/2010/main" val="1436808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6CEDA1-1BA6-477D-9319-2E3A544308B8}"/>
              </a:ext>
            </a:extLst>
          </p:cNvPr>
          <p:cNvSpPr>
            <a:spLocks noGrp="1"/>
          </p:cNvSpPr>
          <p:nvPr>
            <p:ph type="title"/>
          </p:nvPr>
        </p:nvSpPr>
        <p:spPr>
          <a:xfrm>
            <a:off x="1026752" y="-149990"/>
            <a:ext cx="9509760" cy="1233424"/>
          </a:xfrm>
        </p:spPr>
        <p:txBody>
          <a:bodyPr>
            <a:normAutofit/>
          </a:bodyPr>
          <a:lstStyle/>
          <a:p>
            <a:r>
              <a:rPr lang="en-GB" sz="4400" dirty="0">
                <a:solidFill>
                  <a:schemeClr val="accent3"/>
                </a:solidFill>
              </a:rPr>
              <a:t>Attendance</a:t>
            </a:r>
          </a:p>
        </p:txBody>
      </p:sp>
      <p:sp>
        <p:nvSpPr>
          <p:cNvPr id="3" name="Content Placeholder 2">
            <a:extLst>
              <a:ext uri="{FF2B5EF4-FFF2-40B4-BE49-F238E27FC236}">
                <a16:creationId xmlns:a16="http://schemas.microsoft.com/office/drawing/2014/main" id="{0516175A-AA30-4A42-AD6D-598D2BBAC684}"/>
              </a:ext>
            </a:extLst>
          </p:cNvPr>
          <p:cNvSpPr>
            <a:spLocks noGrp="1"/>
          </p:cNvSpPr>
          <p:nvPr>
            <p:ph idx="1"/>
          </p:nvPr>
        </p:nvSpPr>
        <p:spPr>
          <a:xfrm>
            <a:off x="1341120" y="1193898"/>
            <a:ext cx="9509760" cy="5265896"/>
          </a:xfrm>
        </p:spPr>
        <p:txBody>
          <a:bodyPr>
            <a:normAutofit/>
          </a:bodyPr>
          <a:lstStyle/>
          <a:p>
            <a:r>
              <a:rPr lang="en-GB" dirty="0"/>
              <a:t>The advantages of attended hearings, where all parties are present at court to engage in discussion and robust case management are well established.</a:t>
            </a:r>
          </a:p>
          <a:p>
            <a:r>
              <a:rPr lang="en-GB" dirty="0"/>
              <a:t>The court will continue to have a discretion, </a:t>
            </a:r>
            <a:r>
              <a:rPr lang="en-GB" u="sng" dirty="0">
                <a:solidFill>
                  <a:schemeClr val="accent3"/>
                </a:solidFill>
              </a:rPr>
              <a:t>exceptionally</a:t>
            </a:r>
            <a:r>
              <a:rPr lang="en-GB" dirty="0"/>
              <a:t>, to list the </a:t>
            </a:r>
            <a:r>
              <a:rPr lang="en-GB" dirty="0" err="1"/>
              <a:t>CMH</a:t>
            </a:r>
            <a:r>
              <a:rPr lang="en-GB" dirty="0"/>
              <a:t> as a remote hearing in an appropriate case.</a:t>
            </a:r>
          </a:p>
          <a:p>
            <a:r>
              <a:rPr lang="en-GB" dirty="0"/>
              <a:t>The </a:t>
            </a:r>
            <a:r>
              <a:rPr lang="en-GB" dirty="0" err="1"/>
              <a:t>IRH</a:t>
            </a:r>
            <a:r>
              <a:rPr lang="en-GB" dirty="0"/>
              <a:t> and any Final Hearing will </a:t>
            </a:r>
            <a:r>
              <a:rPr lang="en-GB" u="sng" dirty="0">
                <a:solidFill>
                  <a:schemeClr val="accent3"/>
                </a:solidFill>
              </a:rPr>
              <a:t>always</a:t>
            </a:r>
            <a:r>
              <a:rPr lang="en-GB" dirty="0"/>
              <a:t> proceed as an attended hearing and trial advocates must attend the </a:t>
            </a:r>
            <a:r>
              <a:rPr lang="en-GB" dirty="0" err="1"/>
              <a:t>IRH</a:t>
            </a:r>
            <a:r>
              <a:rPr lang="en-GB" dirty="0"/>
              <a:t>.</a:t>
            </a:r>
          </a:p>
          <a:p>
            <a:r>
              <a:rPr lang="en-GB" dirty="0"/>
              <a:t>Any application for a </a:t>
            </a:r>
            <a:r>
              <a:rPr lang="en-GB" dirty="0" err="1"/>
              <a:t>CMH</a:t>
            </a:r>
            <a:r>
              <a:rPr lang="en-GB" dirty="0"/>
              <a:t> that has been listed as an attended hearing to instead be conducted remotely, or for one or more parties to attend remotely, </a:t>
            </a:r>
            <a:r>
              <a:rPr lang="en-GB" u="sng" dirty="0">
                <a:solidFill>
                  <a:schemeClr val="accent3"/>
                </a:solidFill>
              </a:rPr>
              <a:t>must</a:t>
            </a:r>
            <a:r>
              <a:rPr lang="en-GB" dirty="0"/>
              <a:t> be made by C2 application and a fee paid.</a:t>
            </a:r>
          </a:p>
          <a:p>
            <a:r>
              <a:rPr lang="en-GB" dirty="0"/>
              <a:t>Requests for remote attendance made by email will </a:t>
            </a:r>
            <a:r>
              <a:rPr lang="en-GB" u="sng" dirty="0">
                <a:solidFill>
                  <a:schemeClr val="accent3"/>
                </a:solidFill>
              </a:rPr>
              <a:t>not</a:t>
            </a:r>
            <a:r>
              <a:rPr lang="en-GB" dirty="0"/>
              <a:t> be accepted and will not be dealt with. </a:t>
            </a:r>
          </a:p>
          <a:p>
            <a:r>
              <a:rPr lang="en-GB" dirty="0"/>
              <a:t>The Children’s Guardian </a:t>
            </a:r>
            <a:r>
              <a:rPr lang="en-GB" u="sng" dirty="0">
                <a:solidFill>
                  <a:schemeClr val="accent3"/>
                </a:solidFill>
              </a:rPr>
              <a:t>must</a:t>
            </a:r>
            <a:r>
              <a:rPr lang="en-GB" dirty="0"/>
              <a:t> attend the </a:t>
            </a:r>
            <a:r>
              <a:rPr lang="en-GB" dirty="0" err="1"/>
              <a:t>IRH</a:t>
            </a:r>
            <a:r>
              <a:rPr lang="en-GB" dirty="0"/>
              <a:t>. </a:t>
            </a:r>
          </a:p>
        </p:txBody>
      </p:sp>
    </p:spTree>
    <p:extLst>
      <p:ext uri="{BB962C8B-B14F-4D97-AF65-F5344CB8AC3E}">
        <p14:creationId xmlns:p14="http://schemas.microsoft.com/office/powerpoint/2010/main" val="13075409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6CEDA1-1BA6-477D-9319-2E3A544308B8}"/>
              </a:ext>
            </a:extLst>
          </p:cNvPr>
          <p:cNvSpPr>
            <a:spLocks noGrp="1"/>
          </p:cNvSpPr>
          <p:nvPr>
            <p:ph type="title"/>
          </p:nvPr>
        </p:nvSpPr>
        <p:spPr>
          <a:xfrm>
            <a:off x="1026752" y="-149990"/>
            <a:ext cx="9509760" cy="1233424"/>
          </a:xfrm>
        </p:spPr>
        <p:txBody>
          <a:bodyPr>
            <a:normAutofit/>
          </a:bodyPr>
          <a:lstStyle/>
          <a:p>
            <a:r>
              <a:rPr lang="en-GB" sz="4400" dirty="0">
                <a:solidFill>
                  <a:schemeClr val="accent3"/>
                </a:solidFill>
              </a:rPr>
              <a:t>Controlling Intermediaries</a:t>
            </a:r>
          </a:p>
        </p:txBody>
      </p:sp>
      <p:sp>
        <p:nvSpPr>
          <p:cNvPr id="3" name="Content Placeholder 2">
            <a:extLst>
              <a:ext uri="{FF2B5EF4-FFF2-40B4-BE49-F238E27FC236}">
                <a16:creationId xmlns:a16="http://schemas.microsoft.com/office/drawing/2014/main" id="{0516175A-AA30-4A42-AD6D-598D2BBAC684}"/>
              </a:ext>
            </a:extLst>
          </p:cNvPr>
          <p:cNvSpPr>
            <a:spLocks noGrp="1"/>
          </p:cNvSpPr>
          <p:nvPr>
            <p:ph idx="1"/>
          </p:nvPr>
        </p:nvSpPr>
        <p:spPr>
          <a:xfrm>
            <a:off x="1341120" y="1193898"/>
            <a:ext cx="9509760" cy="5265896"/>
          </a:xfrm>
        </p:spPr>
        <p:txBody>
          <a:bodyPr>
            <a:normAutofit/>
          </a:bodyPr>
          <a:lstStyle/>
          <a:p>
            <a:r>
              <a:rPr lang="en-GB" dirty="0"/>
              <a:t>Intermediaries should only be appointed by the court where there is a </a:t>
            </a:r>
            <a:r>
              <a:rPr lang="en-GB" u="sng" dirty="0">
                <a:solidFill>
                  <a:schemeClr val="accent3"/>
                </a:solidFill>
              </a:rPr>
              <a:t>compelling</a:t>
            </a:r>
            <a:r>
              <a:rPr lang="en-GB" dirty="0"/>
              <a:t> reason to do so and not simply because the process would be improved or made easier. </a:t>
            </a:r>
          </a:p>
          <a:p>
            <a:r>
              <a:rPr lang="en-GB" dirty="0"/>
              <a:t>It will be </a:t>
            </a:r>
            <a:r>
              <a:rPr lang="en-GB" u="sng" dirty="0">
                <a:solidFill>
                  <a:schemeClr val="accent3"/>
                </a:solidFill>
              </a:rPr>
              <a:t>exceptionally</a:t>
            </a:r>
            <a:r>
              <a:rPr lang="en-GB" dirty="0"/>
              <a:t> rare for the court to appoint an intermediary for the whole final hearing. </a:t>
            </a:r>
          </a:p>
          <a:p>
            <a:r>
              <a:rPr lang="en-GB" dirty="0"/>
              <a:t>All advocates should be familiar with the Advocates’ Gateway and the advice on how to help vulnerable parties and witnesses understand and participate in the proceedings.  </a:t>
            </a:r>
          </a:p>
          <a:p>
            <a:r>
              <a:rPr lang="en-GB" dirty="0"/>
              <a:t>An expert recommendation for an intermediary is </a:t>
            </a:r>
            <a:r>
              <a:rPr lang="en-GB" u="sng" dirty="0">
                <a:solidFill>
                  <a:schemeClr val="accent3"/>
                </a:solidFill>
              </a:rPr>
              <a:t>not</a:t>
            </a:r>
            <a:r>
              <a:rPr lang="en-GB" dirty="0"/>
              <a:t> determinative. </a:t>
            </a:r>
          </a:p>
          <a:p>
            <a:r>
              <a:rPr lang="en-GB" dirty="0"/>
              <a:t>It will be </a:t>
            </a:r>
            <a:r>
              <a:rPr lang="en-GB" u="sng" dirty="0">
                <a:solidFill>
                  <a:schemeClr val="accent3"/>
                </a:solidFill>
              </a:rPr>
              <a:t>unusual</a:t>
            </a:r>
            <a:r>
              <a:rPr lang="en-GB" dirty="0"/>
              <a:t> for the case to be adjourned for a lack of intermediary</a:t>
            </a:r>
          </a:p>
        </p:txBody>
      </p:sp>
    </p:spTree>
    <p:extLst>
      <p:ext uri="{BB962C8B-B14F-4D97-AF65-F5344CB8AC3E}">
        <p14:creationId xmlns:p14="http://schemas.microsoft.com/office/powerpoint/2010/main" val="17415731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6CEDA1-1BA6-477D-9319-2E3A544308B8}"/>
              </a:ext>
            </a:extLst>
          </p:cNvPr>
          <p:cNvSpPr>
            <a:spLocks noGrp="1"/>
          </p:cNvSpPr>
          <p:nvPr>
            <p:ph type="title"/>
          </p:nvPr>
        </p:nvSpPr>
        <p:spPr>
          <a:xfrm>
            <a:off x="1026752" y="-149990"/>
            <a:ext cx="9509760" cy="1233424"/>
          </a:xfrm>
        </p:spPr>
        <p:txBody>
          <a:bodyPr>
            <a:normAutofit/>
          </a:bodyPr>
          <a:lstStyle/>
          <a:p>
            <a:r>
              <a:rPr lang="en-GB" sz="4400" dirty="0">
                <a:solidFill>
                  <a:schemeClr val="accent3"/>
                </a:solidFill>
              </a:rPr>
              <a:t>Default</a:t>
            </a:r>
          </a:p>
        </p:txBody>
      </p:sp>
      <p:sp>
        <p:nvSpPr>
          <p:cNvPr id="3" name="Content Placeholder 2">
            <a:extLst>
              <a:ext uri="{FF2B5EF4-FFF2-40B4-BE49-F238E27FC236}">
                <a16:creationId xmlns:a16="http://schemas.microsoft.com/office/drawing/2014/main" id="{0516175A-AA30-4A42-AD6D-598D2BBAC684}"/>
              </a:ext>
            </a:extLst>
          </p:cNvPr>
          <p:cNvSpPr>
            <a:spLocks noGrp="1"/>
          </p:cNvSpPr>
          <p:nvPr>
            <p:ph idx="1"/>
          </p:nvPr>
        </p:nvSpPr>
        <p:spPr>
          <a:xfrm>
            <a:off x="1341120" y="1193898"/>
            <a:ext cx="9509760" cy="5265896"/>
          </a:xfrm>
        </p:spPr>
        <p:txBody>
          <a:bodyPr>
            <a:normAutofit/>
          </a:bodyPr>
          <a:lstStyle/>
          <a:p>
            <a:r>
              <a:rPr lang="en-GB" dirty="0"/>
              <a:t>Pursuant to FPR 2010 r 4.5(3), the time limits specified in a case management order may </a:t>
            </a:r>
            <a:r>
              <a:rPr lang="en-GB" u="sng" dirty="0">
                <a:solidFill>
                  <a:schemeClr val="accent3"/>
                </a:solidFill>
              </a:rPr>
              <a:t>not</a:t>
            </a:r>
            <a:r>
              <a:rPr lang="en-GB" dirty="0"/>
              <a:t> be extended by agreement between the parties.</a:t>
            </a:r>
          </a:p>
          <a:p>
            <a:r>
              <a:rPr lang="en-GB" dirty="0"/>
              <a:t>The court will </a:t>
            </a:r>
            <a:r>
              <a:rPr lang="en-GB" u="sng" dirty="0">
                <a:solidFill>
                  <a:schemeClr val="accent3"/>
                </a:solidFill>
              </a:rPr>
              <a:t>not</a:t>
            </a:r>
            <a:r>
              <a:rPr lang="en-GB" dirty="0"/>
              <a:t> simply accept a consent order lodged by the parties seeking to re-timetable proceedings.</a:t>
            </a:r>
          </a:p>
          <a:p>
            <a:r>
              <a:rPr lang="en-GB" dirty="0"/>
              <a:t>It remains the duty of all parties to bring to the attention of the court any default with respect to the case management timetable and to make an application for relief from sanctions prior to the default taking place.</a:t>
            </a:r>
          </a:p>
          <a:p>
            <a:r>
              <a:rPr lang="en-GB" dirty="0"/>
              <a:t>Where a hearing is rendered ineffective due to a failure by a party or parties to make a timely application for relief from sanction prior to default, the court may give consideration to making a </a:t>
            </a:r>
            <a:r>
              <a:rPr lang="en-GB" u="sng" dirty="0">
                <a:solidFill>
                  <a:schemeClr val="accent3"/>
                </a:solidFill>
              </a:rPr>
              <a:t>costs order</a:t>
            </a:r>
            <a:r>
              <a:rPr lang="en-GB" dirty="0">
                <a:solidFill>
                  <a:schemeClr val="accent3"/>
                </a:solidFill>
              </a:rPr>
              <a:t> </a:t>
            </a:r>
            <a:r>
              <a:rPr lang="en-GB" dirty="0"/>
              <a:t>or disallowing the fees of solicitors and/or counsel.</a:t>
            </a:r>
          </a:p>
          <a:p>
            <a:r>
              <a:rPr lang="en-GB" dirty="0"/>
              <a:t>Non-compliance with case management orders may be regarded by the court as professional misconduct (Re W (A Child)(Adoption Order: Leave to Oppose); Re H (A Child)(Adoption Order)(Leave to Oppose) [2013] </a:t>
            </a:r>
            <a:r>
              <a:rPr lang="en-GB" dirty="0" err="1"/>
              <a:t>EWCA</a:t>
            </a:r>
            <a:r>
              <a:rPr lang="en-GB" dirty="0"/>
              <a:t> </a:t>
            </a:r>
            <a:r>
              <a:rPr lang="en-GB" dirty="0" err="1"/>
              <a:t>Civ</a:t>
            </a:r>
            <a:r>
              <a:rPr lang="en-GB" dirty="0"/>
              <a:t> 1177, [2014] 1 </a:t>
            </a:r>
            <a:r>
              <a:rPr lang="en-GB" dirty="0" err="1"/>
              <a:t>FLR</a:t>
            </a:r>
            <a:r>
              <a:rPr lang="en-GB" dirty="0"/>
              <a:t> 1266).</a:t>
            </a:r>
          </a:p>
        </p:txBody>
      </p:sp>
    </p:spTree>
    <p:extLst>
      <p:ext uri="{BB962C8B-B14F-4D97-AF65-F5344CB8AC3E}">
        <p14:creationId xmlns:p14="http://schemas.microsoft.com/office/powerpoint/2010/main" val="36703062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95400" y="1195478"/>
            <a:ext cx="9601200" cy="3406339"/>
          </a:xfrm>
        </p:spPr>
        <p:txBody>
          <a:bodyPr>
            <a:normAutofit/>
          </a:bodyPr>
          <a:lstStyle/>
          <a:p>
            <a:r>
              <a:rPr lang="en-GB" dirty="0">
                <a:solidFill>
                  <a:schemeClr val="accent3"/>
                </a:solidFill>
              </a:rPr>
              <a:t>Family Strategy for London</a:t>
            </a:r>
            <a:br>
              <a:rPr lang="en-GB" dirty="0"/>
            </a:br>
            <a:br>
              <a:rPr lang="en-GB" dirty="0"/>
            </a:br>
            <a:endParaRPr lang="en-US" dirty="0"/>
          </a:p>
        </p:txBody>
      </p:sp>
      <p:sp>
        <p:nvSpPr>
          <p:cNvPr id="3" name="Subtitle 2"/>
          <p:cNvSpPr>
            <a:spLocks noGrp="1"/>
          </p:cNvSpPr>
          <p:nvPr>
            <p:ph type="subTitle" idx="1"/>
          </p:nvPr>
        </p:nvSpPr>
        <p:spPr/>
        <p:txBody>
          <a:bodyPr/>
          <a:lstStyle/>
          <a:p>
            <a:r>
              <a:rPr lang="en-GB" cap="none" dirty="0"/>
              <a:t>The Hon. Mr Justice MacDonald</a:t>
            </a:r>
            <a:br>
              <a:rPr lang="en-GB" cap="none" dirty="0"/>
            </a:br>
            <a:r>
              <a:rPr lang="en-GB" cap="none" dirty="0"/>
              <a:t>28 November 2024</a:t>
            </a:r>
            <a:endParaRPr lang="en-US" cap="none" dirty="0"/>
          </a:p>
        </p:txBody>
      </p:sp>
    </p:spTree>
    <p:extLst>
      <p:ext uri="{BB962C8B-B14F-4D97-AF65-F5344CB8AC3E}">
        <p14:creationId xmlns:p14="http://schemas.microsoft.com/office/powerpoint/2010/main" val="17212665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6CEDA1-1BA6-477D-9319-2E3A544308B8}"/>
              </a:ext>
            </a:extLst>
          </p:cNvPr>
          <p:cNvSpPr>
            <a:spLocks noGrp="1"/>
          </p:cNvSpPr>
          <p:nvPr>
            <p:ph type="title"/>
          </p:nvPr>
        </p:nvSpPr>
        <p:spPr>
          <a:xfrm>
            <a:off x="1026752" y="-149990"/>
            <a:ext cx="9509760" cy="1233424"/>
          </a:xfrm>
        </p:spPr>
        <p:txBody>
          <a:bodyPr>
            <a:normAutofit/>
          </a:bodyPr>
          <a:lstStyle/>
          <a:p>
            <a:r>
              <a:rPr lang="en-GB" sz="4400" dirty="0">
                <a:solidFill>
                  <a:schemeClr val="accent3"/>
                </a:solidFill>
              </a:rPr>
              <a:t>The Public Law Outline</a:t>
            </a:r>
          </a:p>
        </p:txBody>
      </p:sp>
      <p:sp>
        <p:nvSpPr>
          <p:cNvPr id="3" name="Content Placeholder 2">
            <a:extLst>
              <a:ext uri="{FF2B5EF4-FFF2-40B4-BE49-F238E27FC236}">
                <a16:creationId xmlns:a16="http://schemas.microsoft.com/office/drawing/2014/main" id="{0516175A-AA30-4A42-AD6D-598D2BBAC684}"/>
              </a:ext>
            </a:extLst>
          </p:cNvPr>
          <p:cNvSpPr>
            <a:spLocks noGrp="1"/>
          </p:cNvSpPr>
          <p:nvPr>
            <p:ph idx="1"/>
          </p:nvPr>
        </p:nvSpPr>
        <p:spPr>
          <a:xfrm>
            <a:off x="1341120" y="1193898"/>
            <a:ext cx="9509760" cy="5265896"/>
          </a:xfrm>
        </p:spPr>
        <p:txBody>
          <a:bodyPr>
            <a:normAutofit/>
          </a:bodyPr>
          <a:lstStyle/>
          <a:p>
            <a:r>
              <a:rPr lang="en-GB" sz="2400" dirty="0"/>
              <a:t>Section 32(1)(a) of the Children Act 1989requires the court to draw up a timetable with a view to determining public law proceedings without delay and, in any event, within 26 weeks.</a:t>
            </a:r>
          </a:p>
          <a:p>
            <a:r>
              <a:rPr lang="en-GB" sz="2400" dirty="0"/>
              <a:t>Part 12 of the Family Procedure Rules 2010 is a statutory code setting out the legal requirements for the case management of public law proceedings.</a:t>
            </a:r>
          </a:p>
          <a:p>
            <a:r>
              <a:rPr lang="en-GB" sz="2400" dirty="0"/>
              <a:t>PD12A is a self-contained code designed to assist the parties and the court to deal with care proceedings justly and efficiently.</a:t>
            </a:r>
          </a:p>
          <a:p>
            <a:r>
              <a:rPr lang="en-GB" sz="2400" dirty="0">
                <a:solidFill>
                  <a:schemeClr val="accent3"/>
                </a:solidFill>
              </a:rPr>
              <a:t>It is the law.</a:t>
            </a:r>
          </a:p>
          <a:p>
            <a:endParaRPr lang="en-GB" dirty="0"/>
          </a:p>
        </p:txBody>
      </p:sp>
    </p:spTree>
    <p:extLst>
      <p:ext uri="{BB962C8B-B14F-4D97-AF65-F5344CB8AC3E}">
        <p14:creationId xmlns:p14="http://schemas.microsoft.com/office/powerpoint/2010/main" val="3393085847"/>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6CEDA1-1BA6-477D-9319-2E3A544308B8}"/>
              </a:ext>
            </a:extLst>
          </p:cNvPr>
          <p:cNvSpPr>
            <a:spLocks noGrp="1"/>
          </p:cNvSpPr>
          <p:nvPr>
            <p:ph type="title"/>
          </p:nvPr>
        </p:nvSpPr>
        <p:spPr>
          <a:xfrm>
            <a:off x="1026752" y="-149990"/>
            <a:ext cx="9509760" cy="1233424"/>
          </a:xfrm>
        </p:spPr>
        <p:txBody>
          <a:bodyPr>
            <a:normAutofit/>
          </a:bodyPr>
          <a:lstStyle/>
          <a:p>
            <a:r>
              <a:rPr lang="en-GB" sz="4400" dirty="0">
                <a:solidFill>
                  <a:schemeClr val="accent3"/>
                </a:solidFill>
              </a:rPr>
              <a:t>Adherence to the Rules</a:t>
            </a:r>
          </a:p>
        </p:txBody>
      </p:sp>
      <p:sp>
        <p:nvSpPr>
          <p:cNvPr id="3" name="Content Placeholder 2">
            <a:extLst>
              <a:ext uri="{FF2B5EF4-FFF2-40B4-BE49-F238E27FC236}">
                <a16:creationId xmlns:a16="http://schemas.microsoft.com/office/drawing/2014/main" id="{0516175A-AA30-4A42-AD6D-598D2BBAC684}"/>
              </a:ext>
            </a:extLst>
          </p:cNvPr>
          <p:cNvSpPr>
            <a:spLocks noGrp="1"/>
          </p:cNvSpPr>
          <p:nvPr>
            <p:ph idx="1"/>
          </p:nvPr>
        </p:nvSpPr>
        <p:spPr>
          <a:xfrm>
            <a:off x="1341120" y="1193898"/>
            <a:ext cx="9509760" cy="5265896"/>
          </a:xfrm>
        </p:spPr>
        <p:txBody>
          <a:bodyPr>
            <a:normAutofit/>
          </a:bodyPr>
          <a:lstStyle/>
          <a:p>
            <a:r>
              <a:rPr lang="en-GB" sz="2400" dirty="0"/>
              <a:t>FPR 2010 is the </a:t>
            </a:r>
            <a:r>
              <a:rPr lang="en-GB" sz="2400" u="sng" dirty="0">
                <a:solidFill>
                  <a:schemeClr val="accent3"/>
                </a:solidFill>
              </a:rPr>
              <a:t>definitive</a:t>
            </a:r>
            <a:r>
              <a:rPr lang="en-GB" sz="2400" dirty="0"/>
              <a:t> procedural code. </a:t>
            </a:r>
          </a:p>
          <a:p>
            <a:r>
              <a:rPr lang="en-GB" sz="2400" dirty="0"/>
              <a:t>Any application within public law proceedings </a:t>
            </a:r>
            <a:r>
              <a:rPr lang="en-GB" sz="2400" u="sng" dirty="0">
                <a:solidFill>
                  <a:schemeClr val="accent3"/>
                </a:solidFill>
              </a:rPr>
              <a:t>must</a:t>
            </a:r>
            <a:r>
              <a:rPr lang="en-GB" sz="2400" dirty="0"/>
              <a:t> be made using the correct court form and the correct fee paid.</a:t>
            </a:r>
          </a:p>
          <a:p>
            <a:r>
              <a:rPr lang="en-GB" sz="2400" dirty="0"/>
              <a:t>Applications </a:t>
            </a:r>
            <a:r>
              <a:rPr lang="en-GB" sz="2400" u="sng" dirty="0">
                <a:solidFill>
                  <a:schemeClr val="accent3"/>
                </a:solidFill>
              </a:rPr>
              <a:t>must</a:t>
            </a:r>
            <a:r>
              <a:rPr lang="en-GB" sz="2400" dirty="0"/>
              <a:t> be made using FPL.</a:t>
            </a:r>
          </a:p>
          <a:p>
            <a:r>
              <a:rPr lang="en-GB" sz="2400" dirty="0"/>
              <a:t>No longer acceptable for applications for case management directions, or their variation, to be made by way of email to the court or judge.</a:t>
            </a:r>
          </a:p>
          <a:p>
            <a:r>
              <a:rPr lang="en-GB" sz="2400" dirty="0"/>
              <a:t>Emails requesting case management directions or variations thereto (including emails purporting to “update” the court and seeking “guidance” and emails duplicating applications submitted to FPL) will </a:t>
            </a:r>
            <a:r>
              <a:rPr lang="en-GB" sz="2400" u="sng" dirty="0">
                <a:solidFill>
                  <a:schemeClr val="accent3"/>
                </a:solidFill>
              </a:rPr>
              <a:t>not</a:t>
            </a:r>
            <a:r>
              <a:rPr lang="en-GB" sz="2400" dirty="0"/>
              <a:t> be dealt with.</a:t>
            </a:r>
          </a:p>
        </p:txBody>
      </p:sp>
    </p:spTree>
    <p:extLst>
      <p:ext uri="{BB962C8B-B14F-4D97-AF65-F5344CB8AC3E}">
        <p14:creationId xmlns:p14="http://schemas.microsoft.com/office/powerpoint/2010/main" val="17241569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6CEDA1-1BA6-477D-9319-2E3A544308B8}"/>
              </a:ext>
            </a:extLst>
          </p:cNvPr>
          <p:cNvSpPr>
            <a:spLocks noGrp="1"/>
          </p:cNvSpPr>
          <p:nvPr>
            <p:ph type="title"/>
          </p:nvPr>
        </p:nvSpPr>
        <p:spPr>
          <a:xfrm>
            <a:off x="1026752" y="-149990"/>
            <a:ext cx="9509760" cy="1233424"/>
          </a:xfrm>
        </p:spPr>
        <p:txBody>
          <a:bodyPr>
            <a:normAutofit fontScale="90000"/>
          </a:bodyPr>
          <a:lstStyle/>
          <a:p>
            <a:r>
              <a:rPr lang="en-GB" sz="4400" dirty="0">
                <a:solidFill>
                  <a:schemeClr val="accent3"/>
                </a:solidFill>
              </a:rPr>
              <a:t>Policing Urgent Applications (Appendix 1)</a:t>
            </a:r>
          </a:p>
        </p:txBody>
      </p:sp>
      <p:sp>
        <p:nvSpPr>
          <p:cNvPr id="3" name="Content Placeholder 2">
            <a:extLst>
              <a:ext uri="{FF2B5EF4-FFF2-40B4-BE49-F238E27FC236}">
                <a16:creationId xmlns:a16="http://schemas.microsoft.com/office/drawing/2014/main" id="{0516175A-AA30-4A42-AD6D-598D2BBAC684}"/>
              </a:ext>
            </a:extLst>
          </p:cNvPr>
          <p:cNvSpPr>
            <a:spLocks noGrp="1"/>
          </p:cNvSpPr>
          <p:nvPr>
            <p:ph idx="1"/>
          </p:nvPr>
        </p:nvSpPr>
        <p:spPr>
          <a:xfrm>
            <a:off x="1341120" y="1193898"/>
            <a:ext cx="9509760" cy="5265896"/>
          </a:xfrm>
        </p:spPr>
        <p:txBody>
          <a:bodyPr>
            <a:normAutofit/>
          </a:bodyPr>
          <a:lstStyle/>
          <a:p>
            <a:r>
              <a:rPr lang="en-GB" sz="2400" dirty="0"/>
              <a:t>The courts will be </a:t>
            </a:r>
            <a:r>
              <a:rPr lang="en-GB" sz="2400" u="sng" dirty="0">
                <a:solidFill>
                  <a:schemeClr val="accent3"/>
                </a:solidFill>
              </a:rPr>
              <a:t>rigorous</a:t>
            </a:r>
            <a:r>
              <a:rPr lang="en-GB" sz="2400" dirty="0"/>
              <a:t> in policing the question of urgency.</a:t>
            </a:r>
          </a:p>
          <a:p>
            <a:r>
              <a:rPr lang="en-GB" sz="2400" dirty="0"/>
              <a:t>Local authorities </a:t>
            </a:r>
            <a:r>
              <a:rPr lang="en-GB" sz="2400" u="sng" dirty="0">
                <a:solidFill>
                  <a:schemeClr val="accent3"/>
                </a:solidFill>
              </a:rPr>
              <a:t>must</a:t>
            </a:r>
            <a:r>
              <a:rPr lang="en-GB" sz="2400" dirty="0"/>
              <a:t> give careful consideration to the scope of their powers under an interim care order before deciding to return the matter to court.</a:t>
            </a:r>
          </a:p>
          <a:p>
            <a:r>
              <a:rPr lang="en-GB" sz="2400" dirty="0"/>
              <a:t>The courts in London will adhere </a:t>
            </a:r>
            <a:r>
              <a:rPr lang="en-GB" sz="2400" u="sng" dirty="0">
                <a:solidFill>
                  <a:schemeClr val="accent3"/>
                </a:solidFill>
              </a:rPr>
              <a:t>strictly</a:t>
            </a:r>
            <a:r>
              <a:rPr lang="en-GB" sz="2400" dirty="0"/>
              <a:t> to the local Practice Direction of 28 November 2024 on urgent hearings (Appendix I).</a:t>
            </a:r>
          </a:p>
          <a:p>
            <a:r>
              <a:rPr lang="en-GB" sz="2400" dirty="0"/>
              <a:t>Where an application is not, in fact, demonstrably urgent, the court will </a:t>
            </a:r>
            <a:r>
              <a:rPr lang="en-GB" sz="2400" u="sng" dirty="0">
                <a:solidFill>
                  <a:schemeClr val="accent3"/>
                </a:solidFill>
              </a:rPr>
              <a:t>refuse</a:t>
            </a:r>
            <a:r>
              <a:rPr lang="en-GB" sz="2400" dirty="0"/>
              <a:t> to hear it as such.</a:t>
            </a:r>
          </a:p>
          <a:p>
            <a:r>
              <a:rPr lang="en-GB" sz="2400" dirty="0"/>
              <a:t>There </a:t>
            </a:r>
            <a:r>
              <a:rPr lang="en-GB" sz="2400" u="sng" dirty="0">
                <a:solidFill>
                  <a:schemeClr val="accent3"/>
                </a:solidFill>
              </a:rPr>
              <a:t>must</a:t>
            </a:r>
            <a:r>
              <a:rPr lang="en-GB" sz="2400" dirty="0"/>
              <a:t> be evidence that the matter is urgent.</a:t>
            </a:r>
          </a:p>
        </p:txBody>
      </p:sp>
    </p:spTree>
    <p:extLst>
      <p:ext uri="{BB962C8B-B14F-4D97-AF65-F5344CB8AC3E}">
        <p14:creationId xmlns:p14="http://schemas.microsoft.com/office/powerpoint/2010/main" val="35520463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6CEDA1-1BA6-477D-9319-2E3A544308B8}"/>
              </a:ext>
            </a:extLst>
          </p:cNvPr>
          <p:cNvSpPr>
            <a:spLocks noGrp="1"/>
          </p:cNvSpPr>
          <p:nvPr>
            <p:ph type="title"/>
          </p:nvPr>
        </p:nvSpPr>
        <p:spPr>
          <a:xfrm>
            <a:off x="1026752" y="-149990"/>
            <a:ext cx="9509760" cy="1233424"/>
          </a:xfrm>
        </p:spPr>
        <p:txBody>
          <a:bodyPr>
            <a:normAutofit/>
          </a:bodyPr>
          <a:lstStyle/>
          <a:p>
            <a:r>
              <a:rPr lang="en-GB" sz="4400" dirty="0">
                <a:solidFill>
                  <a:schemeClr val="accent3"/>
                </a:solidFill>
              </a:rPr>
              <a:t>Making Cases Smaller</a:t>
            </a:r>
          </a:p>
        </p:txBody>
      </p:sp>
      <p:sp>
        <p:nvSpPr>
          <p:cNvPr id="3" name="Content Placeholder 2">
            <a:extLst>
              <a:ext uri="{FF2B5EF4-FFF2-40B4-BE49-F238E27FC236}">
                <a16:creationId xmlns:a16="http://schemas.microsoft.com/office/drawing/2014/main" id="{0516175A-AA30-4A42-AD6D-598D2BBAC684}"/>
              </a:ext>
            </a:extLst>
          </p:cNvPr>
          <p:cNvSpPr>
            <a:spLocks noGrp="1"/>
          </p:cNvSpPr>
          <p:nvPr>
            <p:ph idx="1"/>
          </p:nvPr>
        </p:nvSpPr>
        <p:spPr>
          <a:xfrm>
            <a:off x="1341120" y="1193898"/>
            <a:ext cx="9509760" cy="5265896"/>
          </a:xfrm>
        </p:spPr>
        <p:txBody>
          <a:bodyPr>
            <a:normAutofit/>
          </a:bodyPr>
          <a:lstStyle/>
          <a:p>
            <a:r>
              <a:rPr lang="en-GB" sz="2400" dirty="0"/>
              <a:t>Cases will be made ‘</a:t>
            </a:r>
            <a:r>
              <a:rPr lang="en-GB" sz="2400" u="sng" dirty="0">
                <a:solidFill>
                  <a:schemeClr val="accent3"/>
                </a:solidFill>
              </a:rPr>
              <a:t>smaller</a:t>
            </a:r>
            <a:r>
              <a:rPr lang="en-GB" sz="2400" dirty="0"/>
              <a:t>’ by reducing the number of hearings per case.</a:t>
            </a:r>
          </a:p>
          <a:p>
            <a:r>
              <a:rPr lang="en-GB" sz="2400" dirty="0"/>
              <a:t>Save where </a:t>
            </a:r>
            <a:r>
              <a:rPr lang="en-GB" sz="2400" dirty="0">
                <a:solidFill>
                  <a:schemeClr val="tx1">
                    <a:lumMod val="95000"/>
                  </a:schemeClr>
                </a:solidFill>
              </a:rPr>
              <a:t>demonstrably</a:t>
            </a:r>
            <a:r>
              <a:rPr lang="en-GB" sz="2400" dirty="0"/>
              <a:t> necessary to deal with the case justly, cases will be limited to the </a:t>
            </a:r>
            <a:r>
              <a:rPr lang="en-GB" sz="2400" u="sng" dirty="0">
                <a:solidFill>
                  <a:schemeClr val="accent3"/>
                </a:solidFill>
              </a:rPr>
              <a:t>three </a:t>
            </a:r>
            <a:r>
              <a:rPr lang="en-GB" sz="2400" dirty="0"/>
              <a:t>hearings provided for by the PLO.</a:t>
            </a:r>
          </a:p>
          <a:p>
            <a:r>
              <a:rPr lang="en-GB" sz="2400" dirty="0"/>
              <a:t>No other hearing should ordinarily be listed following the </a:t>
            </a:r>
            <a:r>
              <a:rPr lang="en-GB" sz="2400" dirty="0" err="1"/>
              <a:t>CMH</a:t>
            </a:r>
            <a:r>
              <a:rPr lang="en-GB" sz="2400" dirty="0"/>
              <a:t> until the Issues Resolution Hearing (</a:t>
            </a:r>
            <a:r>
              <a:rPr lang="en-GB" sz="2400" dirty="0" err="1"/>
              <a:t>IRH</a:t>
            </a:r>
            <a:r>
              <a:rPr lang="en-GB" sz="2400" dirty="0"/>
              <a:t>).  </a:t>
            </a:r>
          </a:p>
          <a:p>
            <a:r>
              <a:rPr lang="en-GB" sz="2400" dirty="0"/>
              <a:t>The final hearing should </a:t>
            </a:r>
            <a:r>
              <a:rPr lang="en-GB" sz="2400" u="sng" dirty="0">
                <a:solidFill>
                  <a:schemeClr val="accent3"/>
                </a:solidFill>
              </a:rPr>
              <a:t>not</a:t>
            </a:r>
            <a:r>
              <a:rPr lang="en-GB" sz="2400" dirty="0"/>
              <a:t> be listed prior to the completion of the </a:t>
            </a:r>
            <a:r>
              <a:rPr lang="en-GB" sz="2400" dirty="0" err="1"/>
              <a:t>IRH</a:t>
            </a:r>
            <a:r>
              <a:rPr lang="en-GB" sz="2400" dirty="0"/>
              <a:t>. </a:t>
            </a:r>
          </a:p>
        </p:txBody>
      </p:sp>
    </p:spTree>
    <p:extLst>
      <p:ext uri="{BB962C8B-B14F-4D97-AF65-F5344CB8AC3E}">
        <p14:creationId xmlns:p14="http://schemas.microsoft.com/office/powerpoint/2010/main" val="20026379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6CEDA1-1BA6-477D-9319-2E3A544308B8}"/>
              </a:ext>
            </a:extLst>
          </p:cNvPr>
          <p:cNvSpPr>
            <a:spLocks noGrp="1"/>
          </p:cNvSpPr>
          <p:nvPr>
            <p:ph type="title"/>
          </p:nvPr>
        </p:nvSpPr>
        <p:spPr>
          <a:xfrm>
            <a:off x="1026752" y="-149990"/>
            <a:ext cx="9509760" cy="1233424"/>
          </a:xfrm>
        </p:spPr>
        <p:txBody>
          <a:bodyPr>
            <a:normAutofit/>
          </a:bodyPr>
          <a:lstStyle/>
          <a:p>
            <a:r>
              <a:rPr lang="en-GB" sz="4400" dirty="0">
                <a:solidFill>
                  <a:schemeClr val="accent3"/>
                </a:solidFill>
              </a:rPr>
              <a:t>Stopping the “Start Again” Culture</a:t>
            </a:r>
          </a:p>
        </p:txBody>
      </p:sp>
      <p:sp>
        <p:nvSpPr>
          <p:cNvPr id="3" name="Content Placeholder 2">
            <a:extLst>
              <a:ext uri="{FF2B5EF4-FFF2-40B4-BE49-F238E27FC236}">
                <a16:creationId xmlns:a16="http://schemas.microsoft.com/office/drawing/2014/main" id="{0516175A-AA30-4A42-AD6D-598D2BBAC684}"/>
              </a:ext>
            </a:extLst>
          </p:cNvPr>
          <p:cNvSpPr>
            <a:spLocks noGrp="1"/>
          </p:cNvSpPr>
          <p:nvPr>
            <p:ph idx="1"/>
          </p:nvPr>
        </p:nvSpPr>
        <p:spPr>
          <a:xfrm>
            <a:off x="1341120" y="1193898"/>
            <a:ext cx="9509760" cy="5265896"/>
          </a:xfrm>
        </p:spPr>
        <p:txBody>
          <a:bodyPr>
            <a:normAutofit/>
          </a:bodyPr>
          <a:lstStyle/>
          <a:p>
            <a:r>
              <a:rPr lang="en-GB" sz="2400" dirty="0"/>
              <a:t>Adherence to the PLO pre-proceedings process is</a:t>
            </a:r>
            <a:r>
              <a:rPr lang="en-GB" sz="2400" u="sng" dirty="0">
                <a:solidFill>
                  <a:schemeClr val="accent3"/>
                </a:solidFill>
              </a:rPr>
              <a:t> essential</a:t>
            </a:r>
            <a:r>
              <a:rPr lang="en-GB" sz="2400" dirty="0"/>
              <a:t>.</a:t>
            </a:r>
          </a:p>
          <a:p>
            <a:r>
              <a:rPr lang="en-GB" sz="2400" dirty="0"/>
              <a:t>There is little incentive for local authorities to conduct pre-proceedings assessments if the court orders further assessment as a matter of course.</a:t>
            </a:r>
          </a:p>
          <a:p>
            <a:r>
              <a:rPr lang="en-GB" sz="2400" dirty="0"/>
              <a:t>The assessment completed by the local authority during the pre-proceedings stage is sufficient to determine the issues before the court justly, the court will not order a further assessment unless it can be demonstrated that such further assessment is </a:t>
            </a:r>
            <a:r>
              <a:rPr lang="en-GB" sz="2400" u="sng" dirty="0">
                <a:solidFill>
                  <a:schemeClr val="accent3"/>
                </a:solidFill>
              </a:rPr>
              <a:t>necessary</a:t>
            </a:r>
            <a:r>
              <a:rPr lang="en-GB" sz="2400" dirty="0"/>
              <a:t>.</a:t>
            </a:r>
          </a:p>
          <a:p>
            <a:r>
              <a:rPr lang="en-GB" sz="2400" dirty="0"/>
              <a:t>Ordinarily, the passage of time will </a:t>
            </a:r>
            <a:r>
              <a:rPr lang="en-GB" sz="2400" u="sng" dirty="0">
                <a:solidFill>
                  <a:schemeClr val="accent3"/>
                </a:solidFill>
              </a:rPr>
              <a:t>not</a:t>
            </a:r>
            <a:r>
              <a:rPr lang="en-GB" sz="2400" dirty="0"/>
              <a:t> by itself justify a further assessment as being necessary.</a:t>
            </a:r>
          </a:p>
        </p:txBody>
      </p:sp>
    </p:spTree>
    <p:extLst>
      <p:ext uri="{BB962C8B-B14F-4D97-AF65-F5344CB8AC3E}">
        <p14:creationId xmlns:p14="http://schemas.microsoft.com/office/powerpoint/2010/main" val="32624435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6CEDA1-1BA6-477D-9319-2E3A544308B8}"/>
              </a:ext>
            </a:extLst>
          </p:cNvPr>
          <p:cNvSpPr>
            <a:spLocks noGrp="1"/>
          </p:cNvSpPr>
          <p:nvPr>
            <p:ph type="title"/>
          </p:nvPr>
        </p:nvSpPr>
        <p:spPr>
          <a:xfrm>
            <a:off x="1026752" y="-149990"/>
            <a:ext cx="9509760" cy="1233424"/>
          </a:xfrm>
        </p:spPr>
        <p:txBody>
          <a:bodyPr>
            <a:normAutofit/>
          </a:bodyPr>
          <a:lstStyle/>
          <a:p>
            <a:r>
              <a:rPr lang="en-GB" sz="4400" dirty="0">
                <a:solidFill>
                  <a:schemeClr val="accent3"/>
                </a:solidFill>
              </a:rPr>
              <a:t>Effective Case Management Hearings</a:t>
            </a:r>
          </a:p>
        </p:txBody>
      </p:sp>
      <p:sp>
        <p:nvSpPr>
          <p:cNvPr id="3" name="Content Placeholder 2">
            <a:extLst>
              <a:ext uri="{FF2B5EF4-FFF2-40B4-BE49-F238E27FC236}">
                <a16:creationId xmlns:a16="http://schemas.microsoft.com/office/drawing/2014/main" id="{0516175A-AA30-4A42-AD6D-598D2BBAC684}"/>
              </a:ext>
            </a:extLst>
          </p:cNvPr>
          <p:cNvSpPr>
            <a:spLocks noGrp="1"/>
          </p:cNvSpPr>
          <p:nvPr>
            <p:ph idx="1"/>
          </p:nvPr>
        </p:nvSpPr>
        <p:spPr>
          <a:xfrm>
            <a:off x="1341120" y="1193898"/>
            <a:ext cx="9509760" cy="5265896"/>
          </a:xfrm>
        </p:spPr>
        <p:txBody>
          <a:bodyPr>
            <a:normAutofit fontScale="92500" lnSpcReduction="10000"/>
          </a:bodyPr>
          <a:lstStyle/>
          <a:p>
            <a:r>
              <a:rPr lang="en-GB" dirty="0"/>
              <a:t>Proper adherence to the PLO requires a </a:t>
            </a:r>
            <a:r>
              <a:rPr lang="en-GB" u="sng" dirty="0">
                <a:solidFill>
                  <a:schemeClr val="accent3"/>
                </a:solidFill>
              </a:rPr>
              <a:t>far</a:t>
            </a:r>
            <a:r>
              <a:rPr lang="en-GB" dirty="0"/>
              <a:t> greater focus on planning and preparation ahead of the </a:t>
            </a:r>
            <a:r>
              <a:rPr lang="en-GB" dirty="0" err="1"/>
              <a:t>CMH</a:t>
            </a:r>
            <a:r>
              <a:rPr lang="en-GB" dirty="0"/>
              <a:t> and the effective use of the Advocates’ Meeting.</a:t>
            </a:r>
          </a:p>
          <a:p>
            <a:r>
              <a:rPr lang="en-GB" dirty="0"/>
              <a:t>Under </a:t>
            </a:r>
            <a:r>
              <a:rPr lang="en-GB" u="sng" dirty="0">
                <a:solidFill>
                  <a:schemeClr val="accent3"/>
                </a:solidFill>
              </a:rPr>
              <a:t>no </a:t>
            </a:r>
            <a:r>
              <a:rPr lang="en-GB" dirty="0"/>
              <a:t>circumstances should Advocates’ Meetings take place on the working day before the hearing.</a:t>
            </a:r>
          </a:p>
          <a:p>
            <a:r>
              <a:rPr lang="en-GB" dirty="0"/>
              <a:t>Practice Direction documents, including a draft order, </a:t>
            </a:r>
            <a:r>
              <a:rPr lang="en-GB" u="sng" dirty="0">
                <a:solidFill>
                  <a:schemeClr val="accent3"/>
                </a:solidFill>
              </a:rPr>
              <a:t>must</a:t>
            </a:r>
            <a:r>
              <a:rPr lang="en-GB" dirty="0"/>
              <a:t> be submitted to the court in accordance with the time limits set out in the PLO.</a:t>
            </a:r>
          </a:p>
          <a:p>
            <a:r>
              <a:rPr lang="en-GB" dirty="0"/>
              <a:t>Pressure of work on the part of the advocate and/or solicitor will </a:t>
            </a:r>
            <a:r>
              <a:rPr lang="en-GB" u="sng" dirty="0">
                <a:solidFill>
                  <a:schemeClr val="accent3"/>
                </a:solidFill>
              </a:rPr>
              <a:t>not</a:t>
            </a:r>
            <a:r>
              <a:rPr lang="en-GB" dirty="0"/>
              <a:t> be an excuse for failure to submit Practice Direction paperwork by the deadline stipulated.</a:t>
            </a:r>
          </a:p>
          <a:p>
            <a:r>
              <a:rPr lang="en-GB" dirty="0"/>
              <a:t>The task of the court at a </a:t>
            </a:r>
            <a:r>
              <a:rPr lang="en-GB" dirty="0" err="1"/>
              <a:t>CMH</a:t>
            </a:r>
            <a:r>
              <a:rPr lang="en-GB" dirty="0"/>
              <a:t> is to ensure the Overriding Objective in FPR 2010 r.1.1 is being met and to determine any case management issues that are in </a:t>
            </a:r>
            <a:r>
              <a:rPr lang="en-GB" u="sng" dirty="0">
                <a:solidFill>
                  <a:schemeClr val="accent3"/>
                </a:solidFill>
              </a:rPr>
              <a:t>dispute</a:t>
            </a:r>
            <a:r>
              <a:rPr lang="en-GB" dirty="0"/>
              <a:t> between the parties. </a:t>
            </a:r>
          </a:p>
          <a:p>
            <a:r>
              <a:rPr lang="en-GB" dirty="0"/>
              <a:t>The court is </a:t>
            </a:r>
            <a:r>
              <a:rPr lang="en-GB" u="sng" dirty="0">
                <a:solidFill>
                  <a:schemeClr val="accent3"/>
                </a:solidFill>
              </a:rPr>
              <a:t>not</a:t>
            </a:r>
            <a:r>
              <a:rPr lang="en-GB" dirty="0"/>
              <a:t> assisted at the </a:t>
            </a:r>
            <a:r>
              <a:rPr lang="en-GB" dirty="0" err="1"/>
              <a:t>CMH</a:t>
            </a:r>
            <a:r>
              <a:rPr lang="en-GB" dirty="0"/>
              <a:t> by advocates reciting lists of general “concerns” to the court in the hope that the court will make some comment helpful to their client. </a:t>
            </a:r>
          </a:p>
          <a:p>
            <a:r>
              <a:rPr lang="en-GB" dirty="0"/>
              <a:t>Advocates should make clear at the outset of the </a:t>
            </a:r>
            <a:r>
              <a:rPr lang="en-GB" dirty="0" err="1"/>
              <a:t>CMH</a:t>
            </a:r>
            <a:r>
              <a:rPr lang="en-GB" dirty="0"/>
              <a:t> what case management orders are sought and, in particular, whether there is a dispute as to which orders should be made. </a:t>
            </a:r>
          </a:p>
        </p:txBody>
      </p:sp>
    </p:spTree>
    <p:extLst>
      <p:ext uri="{BB962C8B-B14F-4D97-AF65-F5344CB8AC3E}">
        <p14:creationId xmlns:p14="http://schemas.microsoft.com/office/powerpoint/2010/main" val="22141498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6CEDA1-1BA6-477D-9319-2E3A544308B8}"/>
              </a:ext>
            </a:extLst>
          </p:cNvPr>
          <p:cNvSpPr>
            <a:spLocks noGrp="1"/>
          </p:cNvSpPr>
          <p:nvPr>
            <p:ph type="title"/>
          </p:nvPr>
        </p:nvSpPr>
        <p:spPr>
          <a:xfrm>
            <a:off x="1026752" y="-149990"/>
            <a:ext cx="9509760" cy="1233424"/>
          </a:xfrm>
        </p:spPr>
        <p:txBody>
          <a:bodyPr>
            <a:normAutofit fontScale="90000"/>
          </a:bodyPr>
          <a:lstStyle/>
          <a:p>
            <a:r>
              <a:rPr lang="en-GB" sz="4400" dirty="0">
                <a:solidFill>
                  <a:schemeClr val="accent3"/>
                </a:solidFill>
              </a:rPr>
              <a:t>Immigration Issues and Foreign Placements</a:t>
            </a:r>
          </a:p>
        </p:txBody>
      </p:sp>
      <p:sp>
        <p:nvSpPr>
          <p:cNvPr id="3" name="Content Placeholder 2">
            <a:extLst>
              <a:ext uri="{FF2B5EF4-FFF2-40B4-BE49-F238E27FC236}">
                <a16:creationId xmlns:a16="http://schemas.microsoft.com/office/drawing/2014/main" id="{0516175A-AA30-4A42-AD6D-598D2BBAC684}"/>
              </a:ext>
            </a:extLst>
          </p:cNvPr>
          <p:cNvSpPr>
            <a:spLocks noGrp="1"/>
          </p:cNvSpPr>
          <p:nvPr>
            <p:ph idx="1"/>
          </p:nvPr>
        </p:nvSpPr>
        <p:spPr>
          <a:xfrm>
            <a:off x="1341120" y="1193898"/>
            <a:ext cx="9509760" cy="5265896"/>
          </a:xfrm>
        </p:spPr>
        <p:txBody>
          <a:bodyPr>
            <a:normAutofit/>
          </a:bodyPr>
          <a:lstStyle/>
          <a:p>
            <a:r>
              <a:rPr lang="en-GB" dirty="0"/>
              <a:t>London has a high proportion of cases involving jurisdictional and immigration issues and proposed placements abroad. </a:t>
            </a:r>
          </a:p>
          <a:p>
            <a:r>
              <a:rPr lang="en-GB" dirty="0"/>
              <a:t>Consideration of the legal and practical issues arising must start </a:t>
            </a:r>
            <a:r>
              <a:rPr lang="en-GB" u="sng" dirty="0">
                <a:solidFill>
                  <a:schemeClr val="accent3"/>
                </a:solidFill>
              </a:rPr>
              <a:t>prior</a:t>
            </a:r>
            <a:r>
              <a:rPr lang="en-GB" dirty="0"/>
              <a:t> to the </a:t>
            </a:r>
            <a:r>
              <a:rPr lang="en-GB" dirty="0" err="1"/>
              <a:t>CMH</a:t>
            </a:r>
            <a:r>
              <a:rPr lang="en-GB" dirty="0"/>
              <a:t> and be considered at the advocate’s meeting. </a:t>
            </a:r>
          </a:p>
          <a:p>
            <a:r>
              <a:rPr lang="en-GB" dirty="0"/>
              <a:t>The parties </a:t>
            </a:r>
            <a:r>
              <a:rPr lang="en-GB" u="sng" dirty="0">
                <a:solidFill>
                  <a:schemeClr val="accent3"/>
                </a:solidFill>
              </a:rPr>
              <a:t>must</a:t>
            </a:r>
            <a:r>
              <a:rPr lang="en-GB" dirty="0"/>
              <a:t> at the Advocate's Meeting, and the court must at the </a:t>
            </a:r>
            <a:r>
              <a:rPr lang="en-GB" dirty="0" err="1"/>
              <a:t>CMH</a:t>
            </a:r>
            <a:r>
              <a:rPr lang="en-GB" dirty="0"/>
              <a:t>, identify any issues arising and give further directions for securing the evidence or expert opinion required to address them. </a:t>
            </a:r>
          </a:p>
          <a:p>
            <a:r>
              <a:rPr lang="en-GB" dirty="0"/>
              <a:t>The court </a:t>
            </a:r>
            <a:r>
              <a:rPr lang="en-GB" u="sng" dirty="0">
                <a:solidFill>
                  <a:schemeClr val="accent3"/>
                </a:solidFill>
              </a:rPr>
              <a:t>must</a:t>
            </a:r>
            <a:r>
              <a:rPr lang="en-GB" dirty="0">
                <a:solidFill>
                  <a:schemeClr val="accent3"/>
                </a:solidFill>
              </a:rPr>
              <a:t> </a:t>
            </a:r>
            <a:r>
              <a:rPr lang="en-GB" dirty="0"/>
              <a:t>at the </a:t>
            </a:r>
            <a:r>
              <a:rPr lang="en-GB" dirty="0" err="1"/>
              <a:t>CMH</a:t>
            </a:r>
            <a:r>
              <a:rPr lang="en-GB" dirty="0"/>
              <a:t> identify any issues arising and give directions for securing the evidence or expert opinion required to address those issues.</a:t>
            </a:r>
          </a:p>
          <a:p>
            <a:r>
              <a:rPr lang="en-GB" dirty="0"/>
              <a:t>It is </a:t>
            </a:r>
            <a:r>
              <a:rPr lang="en-GB" u="sng" dirty="0">
                <a:solidFill>
                  <a:schemeClr val="accent3"/>
                </a:solidFill>
              </a:rPr>
              <a:t>not</a:t>
            </a:r>
            <a:r>
              <a:rPr lang="en-GB" dirty="0"/>
              <a:t> acceptable for issues regarding immigration status to be left to be investigated at the </a:t>
            </a:r>
            <a:r>
              <a:rPr lang="en-GB" dirty="0" err="1"/>
              <a:t>IRH</a:t>
            </a:r>
            <a:r>
              <a:rPr lang="en-GB" dirty="0"/>
              <a:t> or final hearing and wholly unacceptable for them to be left unresolved at the point a final order is made.</a:t>
            </a:r>
          </a:p>
        </p:txBody>
      </p:sp>
    </p:spTree>
    <p:extLst>
      <p:ext uri="{BB962C8B-B14F-4D97-AF65-F5344CB8AC3E}">
        <p14:creationId xmlns:p14="http://schemas.microsoft.com/office/powerpoint/2010/main" val="14269190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6CEDA1-1BA6-477D-9319-2E3A544308B8}"/>
              </a:ext>
            </a:extLst>
          </p:cNvPr>
          <p:cNvSpPr>
            <a:spLocks noGrp="1"/>
          </p:cNvSpPr>
          <p:nvPr>
            <p:ph type="title"/>
          </p:nvPr>
        </p:nvSpPr>
        <p:spPr>
          <a:xfrm>
            <a:off x="1026752" y="-149990"/>
            <a:ext cx="9509760" cy="1233424"/>
          </a:xfrm>
        </p:spPr>
        <p:txBody>
          <a:bodyPr>
            <a:normAutofit/>
          </a:bodyPr>
          <a:lstStyle/>
          <a:p>
            <a:r>
              <a:rPr lang="en-GB" sz="4400" dirty="0">
                <a:solidFill>
                  <a:schemeClr val="accent3"/>
                </a:solidFill>
              </a:rPr>
              <a:t>Limiting Expert Evidence</a:t>
            </a:r>
          </a:p>
        </p:txBody>
      </p:sp>
      <p:sp>
        <p:nvSpPr>
          <p:cNvPr id="3" name="Content Placeholder 2">
            <a:extLst>
              <a:ext uri="{FF2B5EF4-FFF2-40B4-BE49-F238E27FC236}">
                <a16:creationId xmlns:a16="http://schemas.microsoft.com/office/drawing/2014/main" id="{0516175A-AA30-4A42-AD6D-598D2BBAC684}"/>
              </a:ext>
            </a:extLst>
          </p:cNvPr>
          <p:cNvSpPr>
            <a:spLocks noGrp="1"/>
          </p:cNvSpPr>
          <p:nvPr>
            <p:ph idx="1"/>
          </p:nvPr>
        </p:nvSpPr>
        <p:spPr>
          <a:xfrm>
            <a:off x="1341120" y="1193898"/>
            <a:ext cx="9509760" cy="5265896"/>
          </a:xfrm>
        </p:spPr>
        <p:txBody>
          <a:bodyPr>
            <a:normAutofit/>
          </a:bodyPr>
          <a:lstStyle/>
          <a:p>
            <a:r>
              <a:rPr lang="en-GB" dirty="0"/>
              <a:t>The </a:t>
            </a:r>
            <a:r>
              <a:rPr lang="en-GB" u="sng" dirty="0">
                <a:solidFill>
                  <a:schemeClr val="accent3"/>
                </a:solidFill>
              </a:rPr>
              <a:t>strict</a:t>
            </a:r>
            <a:r>
              <a:rPr lang="en-GB" dirty="0"/>
              <a:t> test for whether the court requires expert evidence to determine proceedings is clear and well established.</a:t>
            </a:r>
          </a:p>
          <a:p>
            <a:r>
              <a:rPr lang="en-GB" dirty="0"/>
              <a:t>The court will only permit the instruction of an expert where it is demonstrated to the court that to do so is ‘</a:t>
            </a:r>
            <a:r>
              <a:rPr lang="en-GB" u="sng" dirty="0">
                <a:solidFill>
                  <a:schemeClr val="accent3"/>
                </a:solidFill>
              </a:rPr>
              <a:t>necessary</a:t>
            </a:r>
            <a:r>
              <a:rPr lang="en-GB" dirty="0"/>
              <a:t>’.</a:t>
            </a:r>
          </a:p>
          <a:p>
            <a:r>
              <a:rPr lang="en-GB" dirty="0"/>
              <a:t>The fact that all parties agree that a particular expert is necessary will </a:t>
            </a:r>
            <a:r>
              <a:rPr lang="en-GB" u="sng" dirty="0">
                <a:solidFill>
                  <a:schemeClr val="accent3"/>
                </a:solidFill>
              </a:rPr>
              <a:t>not</a:t>
            </a:r>
            <a:r>
              <a:rPr lang="en-GB" dirty="0"/>
              <a:t> automatically lead to permission being given for that expert to be instructed.</a:t>
            </a:r>
          </a:p>
          <a:p>
            <a:r>
              <a:rPr lang="en-GB" dirty="0"/>
              <a:t>FPR 2010 r.25.10 provides a comprehensive framework for written questions to be put to expert witnesses. </a:t>
            </a:r>
          </a:p>
          <a:p>
            <a:r>
              <a:rPr lang="en-GB" dirty="0"/>
              <a:t>FPR 2010 r.25.9(2) stipulates that the court will </a:t>
            </a:r>
            <a:r>
              <a:rPr lang="en-GB" u="sng" dirty="0">
                <a:solidFill>
                  <a:schemeClr val="accent3"/>
                </a:solidFill>
              </a:rPr>
              <a:t>not</a:t>
            </a:r>
            <a:r>
              <a:rPr lang="en-GB" dirty="0"/>
              <a:t> direct the attendance of the expert at a final hearing unless it is necessary.</a:t>
            </a:r>
          </a:p>
          <a:p>
            <a:r>
              <a:rPr lang="en-GB" dirty="0"/>
              <a:t>By reference to the terms of FPR 2010 r.25.9, a direction for the attendance of the expert at the final hearing will be an </a:t>
            </a:r>
            <a:r>
              <a:rPr lang="en-GB" u="sng" dirty="0">
                <a:solidFill>
                  <a:schemeClr val="accent3"/>
                </a:solidFill>
              </a:rPr>
              <a:t>exceptional</a:t>
            </a:r>
            <a:r>
              <a:rPr lang="en-GB" dirty="0"/>
              <a:t> course. </a:t>
            </a:r>
          </a:p>
        </p:txBody>
      </p:sp>
    </p:spTree>
    <p:extLst>
      <p:ext uri="{BB962C8B-B14F-4D97-AF65-F5344CB8AC3E}">
        <p14:creationId xmlns:p14="http://schemas.microsoft.com/office/powerpoint/2010/main" val="28512668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Banded Design Teal 16x9">
  <a:themeElements>
    <a:clrScheme name="Banded_Design_Teal">
      <a:dk1>
        <a:srgbClr val="363D3D"/>
      </a:dk1>
      <a:lt1>
        <a:sysClr val="window" lastClr="FFFFFF"/>
      </a:lt1>
      <a:dk2>
        <a:srgbClr val="000000"/>
      </a:dk2>
      <a:lt2>
        <a:srgbClr val="E5E8E8"/>
      </a:lt2>
      <a:accent1>
        <a:srgbClr val="3AAFB2"/>
      </a:accent1>
      <a:accent2>
        <a:srgbClr val="6ABD45"/>
      </a:accent2>
      <a:accent3>
        <a:srgbClr val="EBCA21"/>
      </a:accent3>
      <a:accent4>
        <a:srgbClr val="EB8D21"/>
      </a:accent4>
      <a:accent5>
        <a:srgbClr val="EB5638"/>
      </a:accent5>
      <a:accent6>
        <a:srgbClr val="5172B1"/>
      </a:accent6>
      <a:hlink>
        <a:srgbClr val="3A9CDB"/>
      </a:hlink>
      <a:folHlink>
        <a:srgbClr val="5172B1"/>
      </a:folHlink>
    </a:clrScheme>
    <a:fontScheme name="Calibri">
      <a:majorFont>
        <a:latin typeface="Calibri"/>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l banded presentation (widescreen).potx" id="{B406ACAC-00B1-42BF-BB2F-E3D15ABECF6C}" vid="{0B02E048-6427-466F-87B7-97BF0689D5BD}"/>
    </a:ext>
  </a:extLst>
</a:theme>
</file>

<file path=ppt/theme/theme2.xml><?xml version="1.0" encoding="utf-8"?>
<a:theme xmlns:a="http://schemas.openxmlformats.org/drawingml/2006/main" name="Office Theme">
  <a:themeElements>
    <a:clrScheme name="Banded_Design_Teal">
      <a:dk1>
        <a:srgbClr val="363D3D"/>
      </a:dk1>
      <a:lt1>
        <a:sysClr val="window" lastClr="FFFFFF"/>
      </a:lt1>
      <a:dk2>
        <a:srgbClr val="000000"/>
      </a:dk2>
      <a:lt2>
        <a:srgbClr val="E5E8E8"/>
      </a:lt2>
      <a:accent1>
        <a:srgbClr val="3AAFB2"/>
      </a:accent1>
      <a:accent2>
        <a:srgbClr val="6ABD45"/>
      </a:accent2>
      <a:accent3>
        <a:srgbClr val="EBCA21"/>
      </a:accent3>
      <a:accent4>
        <a:srgbClr val="EB8D21"/>
      </a:accent4>
      <a:accent5>
        <a:srgbClr val="EB5638"/>
      </a:accent5>
      <a:accent6>
        <a:srgbClr val="5172B1"/>
      </a:accent6>
      <a:hlink>
        <a:srgbClr val="3A9CDB"/>
      </a:hlink>
      <a:folHlink>
        <a:srgbClr val="5172B1"/>
      </a:folHlink>
    </a:clrScheme>
    <a:fontScheme name="Calibri">
      <a:majorFont>
        <a:latin typeface="Calibri"/>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ppt/theme/theme3.xml><?xml version="1.0" encoding="utf-8"?>
<a:theme xmlns:a="http://schemas.openxmlformats.org/drawingml/2006/main" name="Office Theme">
  <a:themeElements>
    <a:clrScheme name="Banded_Design_Teal">
      <a:dk1>
        <a:srgbClr val="363D3D"/>
      </a:dk1>
      <a:lt1>
        <a:sysClr val="window" lastClr="FFFFFF"/>
      </a:lt1>
      <a:dk2>
        <a:srgbClr val="000000"/>
      </a:dk2>
      <a:lt2>
        <a:srgbClr val="E5E8E8"/>
      </a:lt2>
      <a:accent1>
        <a:srgbClr val="3AAFB2"/>
      </a:accent1>
      <a:accent2>
        <a:srgbClr val="6ABD45"/>
      </a:accent2>
      <a:accent3>
        <a:srgbClr val="EBCA21"/>
      </a:accent3>
      <a:accent4>
        <a:srgbClr val="EB8D21"/>
      </a:accent4>
      <a:accent5>
        <a:srgbClr val="EB5638"/>
      </a:accent5>
      <a:accent6>
        <a:srgbClr val="5172B1"/>
      </a:accent6>
      <a:hlink>
        <a:srgbClr val="3A9CDB"/>
      </a:hlink>
      <a:folHlink>
        <a:srgbClr val="5172B1"/>
      </a:folHlink>
    </a:clrScheme>
    <a:fontScheme name="Calibri">
      <a:majorFont>
        <a:latin typeface="Calibri"/>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AA3F7D94069FF64A86F7DFF56D60E3BE" ma:contentTypeVersion="6" ma:contentTypeDescription="Create a new document." ma:contentTypeScope="" ma:versionID="c32302c77d4085ecf495bdddb7f5e889">
  <xsd:schema xmlns:xsd="http://www.w3.org/2001/XMLSchema" xmlns:xs="http://www.w3.org/2001/XMLSchema" xmlns:p="http://schemas.microsoft.com/office/2006/metadata/properties" xmlns:ns2="a4f35948-e619-41b3-aa29-22878b09cfd2" xmlns:ns3="40262f94-9f35-4ac3-9a90-690165a166b7" targetNamespace="http://schemas.microsoft.com/office/2006/metadata/properties" ma:root="true" ma:fieldsID="4ab5ae46be95f9d0be6107e8200be7a2" ns2:_="" ns3:_="">
    <xsd:import namespace="a4f35948-e619-41b3-aa29-22878b09cfd2"/>
    <xsd:import namespace="40262f94-9f35-4ac3-9a90-690165a166b7"/>
    <xsd:element name="properties">
      <xsd:complexType>
        <xsd:sequence>
          <xsd:element name="documentManagement">
            <xsd:complexType>
              <xsd:all>
                <xsd:element ref="ns2:SharedWithUsers" minOccurs="0"/>
                <xsd:element ref="ns2:SharedWithDetails" minOccurs="0"/>
                <xsd:element ref="ns3:VSO_x0020_item_x0020_id" minOccurs="0"/>
                <xsd:element ref="ns3:Item_x0020_Details" minOccurs="0"/>
                <xsd:element ref="ns3:Template_x0020_details" minOccurs="0"/>
                <xsd:element ref="ns3:Assetid_x0020_"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4f35948-e619-41b3-aa29-22878b09cfd2"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0262f94-9f35-4ac3-9a90-690165a166b7" elementFormDefault="qualified">
    <xsd:import namespace="http://schemas.microsoft.com/office/2006/documentManagement/types"/>
    <xsd:import namespace="http://schemas.microsoft.com/office/infopath/2007/PartnerControls"/>
    <xsd:element name="VSO_x0020_item_x0020_id" ma:index="10" nillable="true" ma:displayName="VSO item id" ma:description="Please add the bug number to refer to VSO items." ma:internalName="VSO_x0020_item_x0020_id">
      <xsd:simpleType>
        <xsd:restriction base="dms:Text">
          <xsd:maxLength value="255"/>
        </xsd:restriction>
      </xsd:simpleType>
    </xsd:element>
    <xsd:element name="Item_x0020_Details" ma:index="11" nillable="true" ma:displayName="Item Details" ma:internalName="Item_x0020_Details">
      <xsd:simpleType>
        <xsd:restriction base="dms:Note">
          <xsd:maxLength value="255"/>
        </xsd:restriction>
      </xsd:simpleType>
    </xsd:element>
    <xsd:element name="Template_x0020_details" ma:index="12" nillable="true" ma:displayName="Template details" ma:internalName="Template_x0020_details">
      <xsd:simpleType>
        <xsd:restriction base="dms:Text"/>
      </xsd:simpleType>
    </xsd:element>
    <xsd:element name="Assetid_x0020_" ma:index="13" nillable="true" ma:displayName="Assetid " ma:internalName="Assetid_x0020_">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VSO_x0020_item_x0020_id xmlns="40262f94-9f35-4ac3-9a90-690165a166b7" xsi:nil="true"/>
    <Assetid_x0020_ xmlns="40262f94-9f35-4ac3-9a90-690165a166b7" xsi:nil="true"/>
    <Item_x0020_Details xmlns="40262f94-9f35-4ac3-9a90-690165a166b7" xsi:nil="true"/>
    <Template_x0020_details xmlns="40262f94-9f35-4ac3-9a90-690165a166b7"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ED65A2C9-CB67-4F36-A412-EEC1AD297F3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4f35948-e619-41b3-aa29-22878b09cfd2"/>
    <ds:schemaRef ds:uri="40262f94-9f35-4ac3-9a90-690165a166b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40B0D886-CB8D-4564-A797-C05BC7D513A8}">
  <ds:schemaRefs>
    <ds:schemaRef ds:uri="http://schemas.microsoft.com/office/infopath/2007/PartnerControls"/>
    <ds:schemaRef ds:uri="http://purl.org/dc/terms/"/>
    <ds:schemaRef ds:uri="http://schemas.microsoft.com/office/2006/metadata/properties"/>
    <ds:schemaRef ds:uri="http://schemas.microsoft.com/office/2006/documentManagement/types"/>
    <ds:schemaRef ds:uri="http://purl.org/dc/elements/1.1/"/>
    <ds:schemaRef ds:uri="http://schemas.openxmlformats.org/package/2006/metadata/core-properties"/>
    <ds:schemaRef ds:uri="a4f35948-e619-41b3-aa29-22878b09cfd2"/>
    <ds:schemaRef ds:uri="40262f94-9f35-4ac3-9a90-690165a166b7"/>
    <ds:schemaRef ds:uri="http://www.w3.org/XML/1998/namespace"/>
    <ds:schemaRef ds:uri="http://purl.org/dc/dcmitype/"/>
  </ds:schemaRefs>
</ds:datastoreItem>
</file>

<file path=customXml/itemProps3.xml><?xml version="1.0" encoding="utf-8"?>
<ds:datastoreItem xmlns:ds="http://schemas.openxmlformats.org/officeDocument/2006/customXml" ds:itemID="{FAC2023F-644C-4F7E-8E8C-CDBE4A63C7D1}">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Teal banded presentation (widescreen)</Template>
  <TotalTime>0</TotalTime>
  <Words>1769</Words>
  <Application>Microsoft Office PowerPoint</Application>
  <PresentationFormat>Widescreen</PresentationFormat>
  <Paragraphs>102</Paragraphs>
  <Slides>15</Slides>
  <Notes>14</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15</vt:i4>
      </vt:variant>
    </vt:vector>
  </HeadingPairs>
  <TitlesOfParts>
    <vt:vector size="18" baseType="lpstr">
      <vt:lpstr>Arial</vt:lpstr>
      <vt:lpstr>Calibri</vt:lpstr>
      <vt:lpstr>Banded Design Teal 16x9</vt:lpstr>
      <vt:lpstr>Family Strategy for London  </vt:lpstr>
      <vt:lpstr>The Public Law Outline</vt:lpstr>
      <vt:lpstr>Adherence to the Rules</vt:lpstr>
      <vt:lpstr>Policing Urgent Applications (Appendix 1)</vt:lpstr>
      <vt:lpstr>Making Cases Smaller</vt:lpstr>
      <vt:lpstr>Stopping the “Start Again” Culture</vt:lpstr>
      <vt:lpstr>Effective Case Management Hearings</vt:lpstr>
      <vt:lpstr>Immigration Issues and Foreign Placements</vt:lpstr>
      <vt:lpstr>Limiting Expert Evidence</vt:lpstr>
      <vt:lpstr>Effective Issues Resolution Hearings</vt:lpstr>
      <vt:lpstr>Proper Statutory Scope</vt:lpstr>
      <vt:lpstr>Attendance</vt:lpstr>
      <vt:lpstr>Controlling Intermediaries</vt:lpstr>
      <vt:lpstr>Default</vt:lpstr>
      <vt:lpstr>Family Strategy for London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International Family Justice Office</dc:title>
  <dc:creator>MacDonald, Mr Justice</dc:creator>
  <cp:lastModifiedBy>MacDonald, Mr Justice</cp:lastModifiedBy>
  <cp:revision>24</cp:revision>
  <dcterms:created xsi:type="dcterms:W3CDTF">2018-05-15T19:58:29Z</dcterms:created>
  <dcterms:modified xsi:type="dcterms:W3CDTF">2024-11-28T12:57:55Z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nternalTags">
    <vt:lpwstr/>
  </property>
  <property fmtid="{D5CDD505-2E9C-101B-9397-08002B2CF9AE}" pid="3" name="ContentTypeId">
    <vt:lpwstr>0x010100AA3F7D94069FF64A86F7DFF56D60E3BE</vt:lpwstr>
  </property>
  <property fmtid="{D5CDD505-2E9C-101B-9397-08002B2CF9AE}" pid="4" name="FeatureTags">
    <vt:lpwstr/>
  </property>
  <property fmtid="{D5CDD505-2E9C-101B-9397-08002B2CF9AE}" pid="5" name="LocalizationTags">
    <vt:lpwstr/>
  </property>
  <property fmtid="{D5CDD505-2E9C-101B-9397-08002B2CF9AE}" pid="6" name="ScenarioTags">
    <vt:lpwstr/>
  </property>
  <property fmtid="{D5CDD505-2E9C-101B-9397-08002B2CF9AE}" pid="7" name="CampaignTags">
    <vt:lpwstr/>
  </property>
</Properties>
</file>