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84" r:id="rId7"/>
  </p:sldMasterIdLst>
  <p:notesMasterIdLst>
    <p:notesMasterId r:id="rId37"/>
  </p:notesMasterIdLst>
  <p:sldIdLst>
    <p:sldId id="257" r:id="rId8"/>
    <p:sldId id="258" r:id="rId9"/>
    <p:sldId id="277" r:id="rId10"/>
    <p:sldId id="1509" r:id="rId11"/>
    <p:sldId id="1510" r:id="rId12"/>
    <p:sldId id="260" r:id="rId13"/>
    <p:sldId id="1511" r:id="rId14"/>
    <p:sldId id="1515" r:id="rId15"/>
    <p:sldId id="1516" r:id="rId16"/>
    <p:sldId id="1517" r:id="rId17"/>
    <p:sldId id="1518" r:id="rId18"/>
    <p:sldId id="1523" r:id="rId19"/>
    <p:sldId id="1519" r:id="rId20"/>
    <p:sldId id="1520" r:id="rId21"/>
    <p:sldId id="1521" r:id="rId22"/>
    <p:sldId id="1522" r:id="rId23"/>
    <p:sldId id="1524" r:id="rId24"/>
    <p:sldId id="1525" r:id="rId25"/>
    <p:sldId id="259" r:id="rId26"/>
    <p:sldId id="256" r:id="rId27"/>
    <p:sldId id="271" r:id="rId28"/>
    <p:sldId id="272" r:id="rId29"/>
    <p:sldId id="261" r:id="rId30"/>
    <p:sldId id="273" r:id="rId31"/>
    <p:sldId id="274" r:id="rId32"/>
    <p:sldId id="267" r:id="rId33"/>
    <p:sldId id="268" r:id="rId34"/>
    <p:sldId id="275" r:id="rId35"/>
    <p:sldId id="27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7A7B5F-3712-4513-8F7F-9460FD198426}" v="14" dt="2026-06-04T10:11:56.8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4660"/>
  </p:normalViewPr>
  <p:slideViewPr>
    <p:cSldViewPr snapToGrid="0">
      <p:cViewPr varScale="1">
        <p:scale>
          <a:sx n="74" d="100"/>
          <a:sy n="74" d="100"/>
        </p:scale>
        <p:origin x="376"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viewProps" Target="viewProps.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mbar Administrator" userId="775ec54e-7e6f-410c-b939-06b64d4b821f" providerId="ADAL" clId="{7D5C69AA-B655-485C-A85F-3F2AB1206C0D}"/>
    <pc:docChg chg="undo custSel addSld delSld modSld sldOrd addSection delSection">
      <pc:chgData name="Combar Administrator" userId="775ec54e-7e6f-410c-b939-06b64d4b821f" providerId="ADAL" clId="{7D5C69AA-B655-485C-A85F-3F2AB1206C0D}" dt="2026-06-04T10:11:56.831" v="147"/>
      <pc:docMkLst>
        <pc:docMk/>
      </pc:docMkLst>
      <pc:sldChg chg="add">
        <pc:chgData name="Combar Administrator" userId="775ec54e-7e6f-410c-b939-06b64d4b821f" providerId="ADAL" clId="{7D5C69AA-B655-485C-A85F-3F2AB1206C0D}" dt="2026-06-03T12:40:58.965" v="122"/>
        <pc:sldMkLst>
          <pc:docMk/>
          <pc:sldMk cId="0" sldId="256"/>
        </pc:sldMkLst>
      </pc:sldChg>
      <pc:sldChg chg="addSp delSp modSp mod">
        <pc:chgData name="Combar Administrator" userId="775ec54e-7e6f-410c-b939-06b64d4b821f" providerId="ADAL" clId="{7D5C69AA-B655-485C-A85F-3F2AB1206C0D}" dt="2026-06-03T12:36:20.006" v="114" actId="21"/>
        <pc:sldMkLst>
          <pc:docMk/>
          <pc:sldMk cId="946112863" sldId="257"/>
        </pc:sldMkLst>
        <pc:spChg chg="mod">
          <ac:chgData name="Combar Administrator" userId="775ec54e-7e6f-410c-b939-06b64d4b821f" providerId="ADAL" clId="{7D5C69AA-B655-485C-A85F-3F2AB1206C0D}" dt="2026-06-03T11:13:09.751" v="80" actId="207"/>
          <ac:spMkLst>
            <pc:docMk/>
            <pc:sldMk cId="946112863" sldId="257"/>
            <ac:spMk id="2" creationId="{04F548A0-CEB9-6B28-6E1A-37A2EE94D88E}"/>
          </ac:spMkLst>
        </pc:spChg>
        <pc:spChg chg="add del">
          <ac:chgData name="Combar Administrator" userId="775ec54e-7e6f-410c-b939-06b64d4b821f" providerId="ADAL" clId="{7D5C69AA-B655-485C-A85F-3F2AB1206C0D}" dt="2026-06-03T12:36:20.006" v="114" actId="21"/>
          <ac:spMkLst>
            <pc:docMk/>
            <pc:sldMk cId="946112863" sldId="257"/>
            <ac:spMk id="4" creationId="{1D93541B-C300-9EF1-C394-6C9861C2C003}"/>
          </ac:spMkLst>
        </pc:spChg>
        <pc:spChg chg="mod">
          <ac:chgData name="Combar Administrator" userId="775ec54e-7e6f-410c-b939-06b64d4b821f" providerId="ADAL" clId="{7D5C69AA-B655-485C-A85F-3F2AB1206C0D}" dt="2026-06-03T11:13:01.585" v="79" actId="1076"/>
          <ac:spMkLst>
            <pc:docMk/>
            <pc:sldMk cId="946112863" sldId="257"/>
            <ac:spMk id="6" creationId="{00000000-0000-0000-0000-000000000000}"/>
          </ac:spMkLst>
        </pc:spChg>
        <pc:picChg chg="mod">
          <ac:chgData name="Combar Administrator" userId="775ec54e-7e6f-410c-b939-06b64d4b821f" providerId="ADAL" clId="{7D5C69AA-B655-485C-A85F-3F2AB1206C0D}" dt="2026-06-03T11:11:51.287" v="70" actId="1076"/>
          <ac:picMkLst>
            <pc:docMk/>
            <pc:sldMk cId="946112863" sldId="257"/>
            <ac:picMk id="7" creationId="{53AC0DB3-A977-16FE-775D-F999A386E7B8}"/>
          </ac:picMkLst>
        </pc:picChg>
      </pc:sldChg>
      <pc:sldChg chg="delSp modSp add mod ord">
        <pc:chgData name="Combar Administrator" userId="775ec54e-7e6f-410c-b939-06b64d4b821f" providerId="ADAL" clId="{7D5C69AA-B655-485C-A85F-3F2AB1206C0D}" dt="2026-06-03T12:44:52.739" v="126" actId="207"/>
        <pc:sldMkLst>
          <pc:docMk/>
          <pc:sldMk cId="1036478369" sldId="258"/>
        </pc:sldMkLst>
        <pc:spChg chg="mod">
          <ac:chgData name="Combar Administrator" userId="775ec54e-7e6f-410c-b939-06b64d4b821f" providerId="ADAL" clId="{7D5C69AA-B655-485C-A85F-3F2AB1206C0D}" dt="2026-06-03T12:44:52.739" v="126" actId="207"/>
          <ac:spMkLst>
            <pc:docMk/>
            <pc:sldMk cId="1036478369" sldId="258"/>
            <ac:spMk id="2" creationId="{35AA178F-9908-D571-3F92-55147212C97E}"/>
          </ac:spMkLst>
        </pc:spChg>
        <pc:spChg chg="del mod">
          <ac:chgData name="Combar Administrator" userId="775ec54e-7e6f-410c-b939-06b64d4b821f" providerId="ADAL" clId="{7D5C69AA-B655-485C-A85F-3F2AB1206C0D}" dt="2026-06-03T12:34:15.495" v="93" actId="21"/>
          <ac:spMkLst>
            <pc:docMk/>
            <pc:sldMk cId="1036478369" sldId="258"/>
            <ac:spMk id="4" creationId="{8A39FFDE-7901-57E1-DF80-548E30D49EAD}"/>
          </ac:spMkLst>
        </pc:spChg>
      </pc:sldChg>
      <pc:sldChg chg="delSp modSp add mod">
        <pc:chgData name="Combar Administrator" userId="775ec54e-7e6f-410c-b939-06b64d4b821f" providerId="ADAL" clId="{7D5C69AA-B655-485C-A85F-3F2AB1206C0D}" dt="2026-06-03T12:35:29.815" v="106" actId="1076"/>
        <pc:sldMkLst>
          <pc:docMk/>
          <pc:sldMk cId="3296253409" sldId="259"/>
        </pc:sldMkLst>
        <pc:spChg chg="mod">
          <ac:chgData name="Combar Administrator" userId="775ec54e-7e6f-410c-b939-06b64d4b821f" providerId="ADAL" clId="{7D5C69AA-B655-485C-A85F-3F2AB1206C0D}" dt="2026-06-03T12:35:29.815" v="106" actId="1076"/>
          <ac:spMkLst>
            <pc:docMk/>
            <pc:sldMk cId="3296253409" sldId="259"/>
            <ac:spMk id="2" creationId="{D0163C97-074E-96F7-1C40-9B69AB12A3E9}"/>
          </ac:spMkLst>
        </pc:spChg>
        <pc:spChg chg="del">
          <ac:chgData name="Combar Administrator" userId="775ec54e-7e6f-410c-b939-06b64d4b821f" providerId="ADAL" clId="{7D5C69AA-B655-485C-A85F-3F2AB1206C0D}" dt="2026-06-03T12:34:46.674" v="98" actId="21"/>
          <ac:spMkLst>
            <pc:docMk/>
            <pc:sldMk cId="3296253409" sldId="259"/>
            <ac:spMk id="4" creationId="{31EA1319-EB6B-05CC-2A40-27D8FE14150A}"/>
          </ac:spMkLst>
        </pc:spChg>
      </pc:sldChg>
      <pc:sldChg chg="delSp modSp add del mod">
        <pc:chgData name="Combar Administrator" userId="775ec54e-7e6f-410c-b939-06b64d4b821f" providerId="ADAL" clId="{7D5C69AA-B655-485C-A85F-3F2AB1206C0D}" dt="2026-06-03T12:47:10.502" v="128" actId="2696"/>
        <pc:sldMkLst>
          <pc:docMk/>
          <pc:sldMk cId="1995471117" sldId="260"/>
        </pc:sldMkLst>
        <pc:spChg chg="mod">
          <ac:chgData name="Combar Administrator" userId="775ec54e-7e6f-410c-b939-06b64d4b821f" providerId="ADAL" clId="{7D5C69AA-B655-485C-A85F-3F2AB1206C0D}" dt="2026-06-03T12:37:06.074" v="117" actId="113"/>
          <ac:spMkLst>
            <pc:docMk/>
            <pc:sldMk cId="1995471117" sldId="260"/>
            <ac:spMk id="2" creationId="{E2A267EF-1891-DEA0-31C9-9C898CDD2E1B}"/>
          </ac:spMkLst>
        </pc:spChg>
        <pc:spChg chg="del">
          <ac:chgData name="Combar Administrator" userId="775ec54e-7e6f-410c-b939-06b64d4b821f" providerId="ADAL" clId="{7D5C69AA-B655-485C-A85F-3F2AB1206C0D}" dt="2026-06-03T12:35:52.335" v="108" actId="21"/>
          <ac:spMkLst>
            <pc:docMk/>
            <pc:sldMk cId="1995471117" sldId="260"/>
            <ac:spMk id="4" creationId="{C2B2BC99-D495-1490-94EC-4A30A96AC7C8}"/>
          </ac:spMkLst>
        </pc:spChg>
      </pc:sldChg>
      <pc:sldChg chg="add del">
        <pc:chgData name="Combar Administrator" userId="775ec54e-7e6f-410c-b939-06b64d4b821f" providerId="ADAL" clId="{7D5C69AA-B655-485C-A85F-3F2AB1206C0D}" dt="2026-06-04T10:11:56.831" v="147"/>
        <pc:sldMkLst>
          <pc:docMk/>
          <pc:sldMk cId="4198690590" sldId="260"/>
        </pc:sldMkLst>
      </pc:sldChg>
      <pc:sldChg chg="add">
        <pc:chgData name="Combar Administrator" userId="775ec54e-7e6f-410c-b939-06b64d4b821f" providerId="ADAL" clId="{7D5C69AA-B655-485C-A85F-3F2AB1206C0D}" dt="2026-06-03T12:40:58.965" v="122"/>
        <pc:sldMkLst>
          <pc:docMk/>
          <pc:sldMk cId="0" sldId="261"/>
        </pc:sldMkLst>
      </pc:sldChg>
      <pc:sldChg chg="add del">
        <pc:chgData name="Combar Administrator" userId="775ec54e-7e6f-410c-b939-06b64d4b821f" providerId="ADAL" clId="{7D5C69AA-B655-485C-A85F-3F2AB1206C0D}" dt="2026-06-03T12:36:37.515" v="116" actId="2696"/>
        <pc:sldMkLst>
          <pc:docMk/>
          <pc:sldMk cId="3585111358" sldId="261"/>
        </pc:sldMkLst>
      </pc:sldChg>
      <pc:sldChg chg="add del">
        <pc:chgData name="Combar Administrator" userId="775ec54e-7e6f-410c-b939-06b64d4b821f" providerId="ADAL" clId="{7D5C69AA-B655-485C-A85F-3F2AB1206C0D}" dt="2026-06-03T12:47:03.245" v="127" actId="2696"/>
        <pc:sldMkLst>
          <pc:docMk/>
          <pc:sldMk cId="3566735205" sldId="262"/>
        </pc:sldMkLst>
      </pc:sldChg>
      <pc:sldChg chg="new del">
        <pc:chgData name="Combar Administrator" userId="775ec54e-7e6f-410c-b939-06b64d4b821f" providerId="ADAL" clId="{7D5C69AA-B655-485C-A85F-3F2AB1206C0D}" dt="2026-06-03T12:41:08.574" v="125" actId="2696"/>
        <pc:sldMkLst>
          <pc:docMk/>
          <pc:sldMk cId="2677947809" sldId="263"/>
        </pc:sldMkLst>
      </pc:sldChg>
      <pc:sldChg chg="add del">
        <pc:chgData name="Combar Administrator" userId="775ec54e-7e6f-410c-b939-06b64d4b821f" providerId="ADAL" clId="{7D5C69AA-B655-485C-A85F-3F2AB1206C0D}" dt="2026-06-03T12:52:09.861" v="129" actId="2696"/>
        <pc:sldMkLst>
          <pc:docMk/>
          <pc:sldMk cId="916660919" sldId="264"/>
        </pc:sldMkLst>
      </pc:sldChg>
      <pc:sldChg chg="add">
        <pc:chgData name="Combar Administrator" userId="775ec54e-7e6f-410c-b939-06b64d4b821f" providerId="ADAL" clId="{7D5C69AA-B655-485C-A85F-3F2AB1206C0D}" dt="2026-06-03T12:40:58.965" v="122"/>
        <pc:sldMkLst>
          <pc:docMk/>
          <pc:sldMk cId="0" sldId="267"/>
        </pc:sldMkLst>
      </pc:sldChg>
      <pc:sldChg chg="modSp add mod">
        <pc:chgData name="Combar Administrator" userId="775ec54e-7e6f-410c-b939-06b64d4b821f" providerId="ADAL" clId="{7D5C69AA-B655-485C-A85F-3F2AB1206C0D}" dt="2026-06-03T12:40:59.114" v="124" actId="27636"/>
        <pc:sldMkLst>
          <pc:docMk/>
          <pc:sldMk cId="0" sldId="268"/>
        </pc:sldMkLst>
        <pc:spChg chg="mod">
          <ac:chgData name="Combar Administrator" userId="775ec54e-7e6f-410c-b939-06b64d4b821f" providerId="ADAL" clId="{7D5C69AA-B655-485C-A85F-3F2AB1206C0D}" dt="2026-06-03T12:40:59.114" v="124" actId="27636"/>
          <ac:spMkLst>
            <pc:docMk/>
            <pc:sldMk cId="0" sldId="268"/>
            <ac:spMk id="3" creationId="{00000000-0000-0000-0000-000000000000}"/>
          </ac:spMkLst>
        </pc:spChg>
      </pc:sldChg>
      <pc:sldChg chg="add">
        <pc:chgData name="Combar Administrator" userId="775ec54e-7e6f-410c-b939-06b64d4b821f" providerId="ADAL" clId="{7D5C69AA-B655-485C-A85F-3F2AB1206C0D}" dt="2026-06-03T12:40:58.965" v="122"/>
        <pc:sldMkLst>
          <pc:docMk/>
          <pc:sldMk cId="3736490443" sldId="271"/>
        </pc:sldMkLst>
      </pc:sldChg>
      <pc:sldChg chg="add">
        <pc:chgData name="Combar Administrator" userId="775ec54e-7e6f-410c-b939-06b64d4b821f" providerId="ADAL" clId="{7D5C69AA-B655-485C-A85F-3F2AB1206C0D}" dt="2026-06-03T12:40:58.965" v="122"/>
        <pc:sldMkLst>
          <pc:docMk/>
          <pc:sldMk cId="0" sldId="272"/>
        </pc:sldMkLst>
      </pc:sldChg>
      <pc:sldChg chg="modSp add mod">
        <pc:chgData name="Combar Administrator" userId="775ec54e-7e6f-410c-b939-06b64d4b821f" providerId="ADAL" clId="{7D5C69AA-B655-485C-A85F-3F2AB1206C0D}" dt="2026-06-03T12:40:59.103" v="123" actId="27636"/>
        <pc:sldMkLst>
          <pc:docMk/>
          <pc:sldMk cId="0" sldId="273"/>
        </pc:sldMkLst>
        <pc:spChg chg="mod">
          <ac:chgData name="Combar Administrator" userId="775ec54e-7e6f-410c-b939-06b64d4b821f" providerId="ADAL" clId="{7D5C69AA-B655-485C-A85F-3F2AB1206C0D}" dt="2026-06-03T12:40:59.103" v="123" actId="27636"/>
          <ac:spMkLst>
            <pc:docMk/>
            <pc:sldMk cId="0" sldId="273"/>
            <ac:spMk id="3" creationId="{00000000-0000-0000-0000-000000000000}"/>
          </ac:spMkLst>
        </pc:spChg>
      </pc:sldChg>
      <pc:sldChg chg="add">
        <pc:chgData name="Combar Administrator" userId="775ec54e-7e6f-410c-b939-06b64d4b821f" providerId="ADAL" clId="{7D5C69AA-B655-485C-A85F-3F2AB1206C0D}" dt="2026-06-03T12:40:58.965" v="122"/>
        <pc:sldMkLst>
          <pc:docMk/>
          <pc:sldMk cId="0" sldId="274"/>
        </pc:sldMkLst>
      </pc:sldChg>
      <pc:sldChg chg="add">
        <pc:chgData name="Combar Administrator" userId="775ec54e-7e6f-410c-b939-06b64d4b821f" providerId="ADAL" clId="{7D5C69AA-B655-485C-A85F-3F2AB1206C0D}" dt="2026-06-03T12:40:58.965" v="122"/>
        <pc:sldMkLst>
          <pc:docMk/>
          <pc:sldMk cId="1365879770" sldId="275"/>
        </pc:sldMkLst>
      </pc:sldChg>
      <pc:sldChg chg="modSp add mod">
        <pc:chgData name="Combar Administrator" userId="775ec54e-7e6f-410c-b939-06b64d4b821f" providerId="ADAL" clId="{7D5C69AA-B655-485C-A85F-3F2AB1206C0D}" dt="2026-06-03T12:53:00.435" v="137" actId="1076"/>
        <pc:sldMkLst>
          <pc:docMk/>
          <pc:sldMk cId="1310171131" sldId="276"/>
        </pc:sldMkLst>
        <pc:spChg chg="mod">
          <ac:chgData name="Combar Administrator" userId="775ec54e-7e6f-410c-b939-06b64d4b821f" providerId="ADAL" clId="{7D5C69AA-B655-485C-A85F-3F2AB1206C0D}" dt="2026-06-03T12:53:00.435" v="137" actId="1076"/>
          <ac:spMkLst>
            <pc:docMk/>
            <pc:sldMk cId="1310171131" sldId="276"/>
            <ac:spMk id="2" creationId="{04F548A0-CEB9-6B28-6E1A-37A2EE94D88E}"/>
          </ac:spMkLst>
        </pc:spChg>
      </pc:sldChg>
      <pc:sldChg chg="add del">
        <pc:chgData name="Combar Administrator" userId="775ec54e-7e6f-410c-b939-06b64d4b821f" providerId="ADAL" clId="{7D5C69AA-B655-485C-A85F-3F2AB1206C0D}" dt="2026-06-04T10:11:56.831" v="147"/>
        <pc:sldMkLst>
          <pc:docMk/>
          <pc:sldMk cId="3069965530" sldId="277"/>
        </pc:sldMkLst>
      </pc:sldChg>
      <pc:sldChg chg="add del">
        <pc:chgData name="Combar Administrator" userId="775ec54e-7e6f-410c-b939-06b64d4b821f" providerId="ADAL" clId="{7D5C69AA-B655-485C-A85F-3F2AB1206C0D}" dt="2026-06-04T10:11:56.831" v="147"/>
        <pc:sldMkLst>
          <pc:docMk/>
          <pc:sldMk cId="3313450045" sldId="1509"/>
        </pc:sldMkLst>
      </pc:sldChg>
      <pc:sldChg chg="add del">
        <pc:chgData name="Combar Administrator" userId="775ec54e-7e6f-410c-b939-06b64d4b821f" providerId="ADAL" clId="{7D5C69AA-B655-485C-A85F-3F2AB1206C0D}" dt="2026-06-04T10:11:56.831" v="147"/>
        <pc:sldMkLst>
          <pc:docMk/>
          <pc:sldMk cId="1471035344" sldId="1510"/>
        </pc:sldMkLst>
      </pc:sldChg>
      <pc:sldChg chg="add del">
        <pc:chgData name="Combar Administrator" userId="775ec54e-7e6f-410c-b939-06b64d4b821f" providerId="ADAL" clId="{7D5C69AA-B655-485C-A85F-3F2AB1206C0D}" dt="2026-06-04T10:11:56.831" v="147"/>
        <pc:sldMkLst>
          <pc:docMk/>
          <pc:sldMk cId="187927555" sldId="1511"/>
        </pc:sldMkLst>
      </pc:sldChg>
      <pc:sldChg chg="modSp add del mod">
        <pc:chgData name="Combar Administrator" userId="775ec54e-7e6f-410c-b939-06b64d4b821f" providerId="ADAL" clId="{7D5C69AA-B655-485C-A85F-3F2AB1206C0D}" dt="2026-06-04T10:11:56.831" v="147"/>
        <pc:sldMkLst>
          <pc:docMk/>
          <pc:sldMk cId="632775378" sldId="1515"/>
        </pc:sldMkLst>
        <pc:spChg chg="mod">
          <ac:chgData name="Combar Administrator" userId="775ec54e-7e6f-410c-b939-06b64d4b821f" providerId="ADAL" clId="{7D5C69AA-B655-485C-A85F-3F2AB1206C0D}" dt="2026-06-04T10:11:50.450" v="146"/>
          <ac:spMkLst>
            <pc:docMk/>
            <pc:sldMk cId="632775378" sldId="1515"/>
            <ac:spMk id="3" creationId="{1E05125F-7420-4053-3E5D-8B1DD2FC45E1}"/>
          </ac:spMkLst>
        </pc:spChg>
      </pc:sldChg>
      <pc:sldChg chg="modSp add del mod">
        <pc:chgData name="Combar Administrator" userId="775ec54e-7e6f-410c-b939-06b64d4b821f" providerId="ADAL" clId="{7D5C69AA-B655-485C-A85F-3F2AB1206C0D}" dt="2026-06-04T10:11:56.831" v="147"/>
        <pc:sldMkLst>
          <pc:docMk/>
          <pc:sldMk cId="502189290" sldId="1516"/>
        </pc:sldMkLst>
        <pc:spChg chg="mod">
          <ac:chgData name="Combar Administrator" userId="775ec54e-7e6f-410c-b939-06b64d4b821f" providerId="ADAL" clId="{7D5C69AA-B655-485C-A85F-3F2AB1206C0D}" dt="2026-06-04T10:11:50.450" v="146"/>
          <ac:spMkLst>
            <pc:docMk/>
            <pc:sldMk cId="502189290" sldId="1516"/>
            <ac:spMk id="3" creationId="{8C622F95-865D-4BF1-A286-579EE5D43CBE}"/>
          </ac:spMkLst>
        </pc:spChg>
      </pc:sldChg>
      <pc:sldChg chg="modSp add del mod">
        <pc:chgData name="Combar Administrator" userId="775ec54e-7e6f-410c-b939-06b64d4b821f" providerId="ADAL" clId="{7D5C69AA-B655-485C-A85F-3F2AB1206C0D}" dt="2026-06-04T10:11:56.831" v="147"/>
        <pc:sldMkLst>
          <pc:docMk/>
          <pc:sldMk cId="3516597003" sldId="1517"/>
        </pc:sldMkLst>
        <pc:spChg chg="mod">
          <ac:chgData name="Combar Administrator" userId="775ec54e-7e6f-410c-b939-06b64d4b821f" providerId="ADAL" clId="{7D5C69AA-B655-485C-A85F-3F2AB1206C0D}" dt="2026-06-04T10:11:50.450" v="146"/>
          <ac:spMkLst>
            <pc:docMk/>
            <pc:sldMk cId="3516597003" sldId="1517"/>
            <ac:spMk id="3" creationId="{36D1A988-AAB7-ECE1-4719-F6E167774BF7}"/>
          </ac:spMkLst>
        </pc:spChg>
      </pc:sldChg>
      <pc:sldChg chg="modSp add del mod">
        <pc:chgData name="Combar Administrator" userId="775ec54e-7e6f-410c-b939-06b64d4b821f" providerId="ADAL" clId="{7D5C69AA-B655-485C-A85F-3F2AB1206C0D}" dt="2026-06-04T10:11:56.831" v="147"/>
        <pc:sldMkLst>
          <pc:docMk/>
          <pc:sldMk cId="3360204550" sldId="1518"/>
        </pc:sldMkLst>
        <pc:spChg chg="mod">
          <ac:chgData name="Combar Administrator" userId="775ec54e-7e6f-410c-b939-06b64d4b821f" providerId="ADAL" clId="{7D5C69AA-B655-485C-A85F-3F2AB1206C0D}" dt="2026-06-04T10:11:50.450" v="146"/>
          <ac:spMkLst>
            <pc:docMk/>
            <pc:sldMk cId="3360204550" sldId="1518"/>
            <ac:spMk id="3" creationId="{87EB5394-E71C-08AC-6E59-58E598EE0D6A}"/>
          </ac:spMkLst>
        </pc:spChg>
      </pc:sldChg>
      <pc:sldChg chg="add del">
        <pc:chgData name="Combar Administrator" userId="775ec54e-7e6f-410c-b939-06b64d4b821f" providerId="ADAL" clId="{7D5C69AA-B655-485C-A85F-3F2AB1206C0D}" dt="2026-06-04T10:11:56.831" v="147"/>
        <pc:sldMkLst>
          <pc:docMk/>
          <pc:sldMk cId="1449130363" sldId="1519"/>
        </pc:sldMkLst>
      </pc:sldChg>
      <pc:sldChg chg="modSp add del mod">
        <pc:chgData name="Combar Administrator" userId="775ec54e-7e6f-410c-b939-06b64d4b821f" providerId="ADAL" clId="{7D5C69AA-B655-485C-A85F-3F2AB1206C0D}" dt="2026-06-04T10:11:56.831" v="147"/>
        <pc:sldMkLst>
          <pc:docMk/>
          <pc:sldMk cId="2141528240" sldId="1520"/>
        </pc:sldMkLst>
        <pc:spChg chg="mod">
          <ac:chgData name="Combar Administrator" userId="775ec54e-7e6f-410c-b939-06b64d4b821f" providerId="ADAL" clId="{7D5C69AA-B655-485C-A85F-3F2AB1206C0D}" dt="2026-06-04T10:11:50.450" v="146"/>
          <ac:spMkLst>
            <pc:docMk/>
            <pc:sldMk cId="2141528240" sldId="1520"/>
            <ac:spMk id="3" creationId="{2E6669A2-5310-465D-DE8A-BA47D24F8725}"/>
          </ac:spMkLst>
        </pc:spChg>
      </pc:sldChg>
      <pc:sldChg chg="add del">
        <pc:chgData name="Combar Administrator" userId="775ec54e-7e6f-410c-b939-06b64d4b821f" providerId="ADAL" clId="{7D5C69AA-B655-485C-A85F-3F2AB1206C0D}" dt="2026-06-04T10:11:56.831" v="147"/>
        <pc:sldMkLst>
          <pc:docMk/>
          <pc:sldMk cId="3048621517" sldId="1521"/>
        </pc:sldMkLst>
      </pc:sldChg>
      <pc:sldChg chg="modSp add del mod">
        <pc:chgData name="Combar Administrator" userId="775ec54e-7e6f-410c-b939-06b64d4b821f" providerId="ADAL" clId="{7D5C69AA-B655-485C-A85F-3F2AB1206C0D}" dt="2026-06-04T10:11:56.831" v="147"/>
        <pc:sldMkLst>
          <pc:docMk/>
          <pc:sldMk cId="2336310035" sldId="1522"/>
        </pc:sldMkLst>
        <pc:spChg chg="mod">
          <ac:chgData name="Combar Administrator" userId="775ec54e-7e6f-410c-b939-06b64d4b821f" providerId="ADAL" clId="{7D5C69AA-B655-485C-A85F-3F2AB1206C0D}" dt="2026-06-04T10:11:50.450" v="146"/>
          <ac:spMkLst>
            <pc:docMk/>
            <pc:sldMk cId="2336310035" sldId="1522"/>
            <ac:spMk id="3" creationId="{E0396CCE-8C35-54DE-8326-1F98D249D1D4}"/>
          </ac:spMkLst>
        </pc:spChg>
      </pc:sldChg>
      <pc:sldChg chg="add del">
        <pc:chgData name="Combar Administrator" userId="775ec54e-7e6f-410c-b939-06b64d4b821f" providerId="ADAL" clId="{7D5C69AA-B655-485C-A85F-3F2AB1206C0D}" dt="2026-06-04T10:11:56.831" v="147"/>
        <pc:sldMkLst>
          <pc:docMk/>
          <pc:sldMk cId="3069259255" sldId="1523"/>
        </pc:sldMkLst>
      </pc:sldChg>
      <pc:sldChg chg="add del">
        <pc:chgData name="Combar Administrator" userId="775ec54e-7e6f-410c-b939-06b64d4b821f" providerId="ADAL" clId="{7D5C69AA-B655-485C-A85F-3F2AB1206C0D}" dt="2026-06-04T10:11:56.831" v="147"/>
        <pc:sldMkLst>
          <pc:docMk/>
          <pc:sldMk cId="2999686948" sldId="1524"/>
        </pc:sldMkLst>
      </pc:sldChg>
      <pc:sldChg chg="add del">
        <pc:chgData name="Combar Administrator" userId="775ec54e-7e6f-410c-b939-06b64d4b821f" providerId="ADAL" clId="{7D5C69AA-B655-485C-A85F-3F2AB1206C0D}" dt="2026-06-04T10:11:56.831" v="147"/>
        <pc:sldMkLst>
          <pc:docMk/>
          <pc:sldMk cId="158255895" sldId="152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CDD1D2-D0B8-4281-811F-6315C39D123B}"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CD883957-5CA0-40DD-A8CC-9E1AA9E44834}">
      <dgm:prSet/>
      <dgm:spPr/>
      <dgm:t>
        <a:bodyPr/>
        <a:lstStyle/>
        <a:p>
          <a:r>
            <a:rPr lang="en-GB"/>
            <a:t>Chapter I prohibition CA98/ Art 101 TFEU</a:t>
          </a:r>
          <a:endParaRPr lang="en-US"/>
        </a:p>
      </dgm:t>
    </dgm:pt>
    <dgm:pt modelId="{32AF5F90-B231-4608-94C0-07548C8E23E0}" type="parTrans" cxnId="{6875B807-EC1A-43ED-AA1A-A31C2DA8C2DF}">
      <dgm:prSet/>
      <dgm:spPr/>
      <dgm:t>
        <a:bodyPr/>
        <a:lstStyle/>
        <a:p>
          <a:endParaRPr lang="en-US"/>
        </a:p>
      </dgm:t>
    </dgm:pt>
    <dgm:pt modelId="{AB0BA3C7-AA83-42AE-AD7C-EEBEF14149AC}" type="sibTrans" cxnId="{6875B807-EC1A-43ED-AA1A-A31C2DA8C2DF}">
      <dgm:prSet/>
      <dgm:spPr/>
      <dgm:t>
        <a:bodyPr/>
        <a:lstStyle/>
        <a:p>
          <a:endParaRPr lang="en-US"/>
        </a:p>
      </dgm:t>
    </dgm:pt>
    <dgm:pt modelId="{EAE726E2-6141-41B1-8776-02354CD21221}">
      <dgm:prSet/>
      <dgm:spPr/>
      <dgm:t>
        <a:bodyPr/>
        <a:lstStyle/>
        <a:p>
          <a:r>
            <a:rPr lang="en-GB"/>
            <a:t>Chapter II prohibition/ Art 102 TFEU</a:t>
          </a:r>
          <a:endParaRPr lang="en-US"/>
        </a:p>
      </dgm:t>
    </dgm:pt>
    <dgm:pt modelId="{F476467B-D5FE-473C-B0C8-06792EE71984}" type="parTrans" cxnId="{06C44B50-6C0B-426F-960D-FADC61296802}">
      <dgm:prSet/>
      <dgm:spPr/>
      <dgm:t>
        <a:bodyPr/>
        <a:lstStyle/>
        <a:p>
          <a:endParaRPr lang="en-US"/>
        </a:p>
      </dgm:t>
    </dgm:pt>
    <dgm:pt modelId="{B7F14408-4AB8-4E8B-A7D5-A366F9F50F86}" type="sibTrans" cxnId="{06C44B50-6C0B-426F-960D-FADC61296802}">
      <dgm:prSet/>
      <dgm:spPr/>
      <dgm:t>
        <a:bodyPr/>
        <a:lstStyle/>
        <a:p>
          <a:endParaRPr lang="en-US"/>
        </a:p>
      </dgm:t>
    </dgm:pt>
    <dgm:pt modelId="{3EC84021-B2C3-4847-88B1-C1D6A3992859}" type="pres">
      <dgm:prSet presAssocID="{FDCDD1D2-D0B8-4281-811F-6315C39D123B}" presName="linear" presStyleCnt="0">
        <dgm:presLayoutVars>
          <dgm:animLvl val="lvl"/>
          <dgm:resizeHandles val="exact"/>
        </dgm:presLayoutVars>
      </dgm:prSet>
      <dgm:spPr/>
    </dgm:pt>
    <dgm:pt modelId="{84905183-3043-4C28-8F93-61D82AD927B0}" type="pres">
      <dgm:prSet presAssocID="{CD883957-5CA0-40DD-A8CC-9E1AA9E44834}" presName="parentText" presStyleLbl="node1" presStyleIdx="0" presStyleCnt="2">
        <dgm:presLayoutVars>
          <dgm:chMax val="0"/>
          <dgm:bulletEnabled val="1"/>
        </dgm:presLayoutVars>
      </dgm:prSet>
      <dgm:spPr/>
    </dgm:pt>
    <dgm:pt modelId="{B908F4F9-EAFC-4299-B9DC-8B164516554F}" type="pres">
      <dgm:prSet presAssocID="{AB0BA3C7-AA83-42AE-AD7C-EEBEF14149AC}" presName="spacer" presStyleCnt="0"/>
      <dgm:spPr/>
    </dgm:pt>
    <dgm:pt modelId="{2DFB47C2-86E2-4510-8B84-AE4D06F760A5}" type="pres">
      <dgm:prSet presAssocID="{EAE726E2-6141-41B1-8776-02354CD21221}" presName="parentText" presStyleLbl="node1" presStyleIdx="1" presStyleCnt="2">
        <dgm:presLayoutVars>
          <dgm:chMax val="0"/>
          <dgm:bulletEnabled val="1"/>
        </dgm:presLayoutVars>
      </dgm:prSet>
      <dgm:spPr/>
    </dgm:pt>
  </dgm:ptLst>
  <dgm:cxnLst>
    <dgm:cxn modelId="{6875B807-EC1A-43ED-AA1A-A31C2DA8C2DF}" srcId="{FDCDD1D2-D0B8-4281-811F-6315C39D123B}" destId="{CD883957-5CA0-40DD-A8CC-9E1AA9E44834}" srcOrd="0" destOrd="0" parTransId="{32AF5F90-B231-4608-94C0-07548C8E23E0}" sibTransId="{AB0BA3C7-AA83-42AE-AD7C-EEBEF14149AC}"/>
    <dgm:cxn modelId="{F8FD333B-0E90-45D0-A652-01D50DCDE9C9}" type="presOf" srcId="{CD883957-5CA0-40DD-A8CC-9E1AA9E44834}" destId="{84905183-3043-4C28-8F93-61D82AD927B0}" srcOrd="0" destOrd="0" presId="urn:microsoft.com/office/officeart/2005/8/layout/vList2"/>
    <dgm:cxn modelId="{06C44B50-6C0B-426F-960D-FADC61296802}" srcId="{FDCDD1D2-D0B8-4281-811F-6315C39D123B}" destId="{EAE726E2-6141-41B1-8776-02354CD21221}" srcOrd="1" destOrd="0" parTransId="{F476467B-D5FE-473C-B0C8-06792EE71984}" sibTransId="{B7F14408-4AB8-4E8B-A7D5-A366F9F50F86}"/>
    <dgm:cxn modelId="{4D21C250-86AE-40E6-8EB7-998ACBF11000}" type="presOf" srcId="{EAE726E2-6141-41B1-8776-02354CD21221}" destId="{2DFB47C2-86E2-4510-8B84-AE4D06F760A5}" srcOrd="0" destOrd="0" presId="urn:microsoft.com/office/officeart/2005/8/layout/vList2"/>
    <dgm:cxn modelId="{1A08AC80-2793-4C4C-8AED-F1ADD59384C0}" type="presOf" srcId="{FDCDD1D2-D0B8-4281-811F-6315C39D123B}" destId="{3EC84021-B2C3-4847-88B1-C1D6A3992859}" srcOrd="0" destOrd="0" presId="urn:microsoft.com/office/officeart/2005/8/layout/vList2"/>
    <dgm:cxn modelId="{B16EE441-5755-4306-B495-8E21F52748F8}" type="presParOf" srcId="{3EC84021-B2C3-4847-88B1-C1D6A3992859}" destId="{84905183-3043-4C28-8F93-61D82AD927B0}" srcOrd="0" destOrd="0" presId="urn:microsoft.com/office/officeart/2005/8/layout/vList2"/>
    <dgm:cxn modelId="{C2CFC6A2-632D-4770-B1FA-31E64FE248B1}" type="presParOf" srcId="{3EC84021-B2C3-4847-88B1-C1D6A3992859}" destId="{B908F4F9-EAFC-4299-B9DC-8B164516554F}" srcOrd="1" destOrd="0" presId="urn:microsoft.com/office/officeart/2005/8/layout/vList2"/>
    <dgm:cxn modelId="{32991528-BB4C-48CF-BC40-FA1BF89B5097}" type="presParOf" srcId="{3EC84021-B2C3-4847-88B1-C1D6A3992859}" destId="{2DFB47C2-86E2-4510-8B84-AE4D06F760A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C48FCDA-54C3-4EC1-AB3B-7CEC498E24EC}" type="doc">
      <dgm:prSet loTypeId="urn:microsoft.com/office/officeart/2008/layout/LinedList" loCatId="list" qsTypeId="urn:microsoft.com/office/officeart/2005/8/quickstyle/simple4" qsCatId="simple" csTypeId="urn:microsoft.com/office/officeart/2005/8/colors/accent0_3" csCatId="mainScheme" phldr="1"/>
      <dgm:spPr/>
      <dgm:t>
        <a:bodyPr/>
        <a:lstStyle/>
        <a:p>
          <a:endParaRPr lang="en-US"/>
        </a:p>
      </dgm:t>
    </dgm:pt>
    <dgm:pt modelId="{BAD95185-7886-4943-BB15-288C01335F02}">
      <dgm:prSet/>
      <dgm:spPr/>
      <dgm:t>
        <a:bodyPr/>
        <a:lstStyle/>
        <a:p>
          <a:r>
            <a:rPr lang="en-GB"/>
            <a:t>Increase in competition law being used in sports disputes</a:t>
          </a:r>
          <a:endParaRPr lang="en-US"/>
        </a:p>
      </dgm:t>
    </dgm:pt>
    <dgm:pt modelId="{BE8B2291-0014-4F85-A83A-783E9E343A5C}" type="parTrans" cxnId="{01165D84-6BE2-48BC-997E-74688E4E88F4}">
      <dgm:prSet/>
      <dgm:spPr/>
      <dgm:t>
        <a:bodyPr/>
        <a:lstStyle/>
        <a:p>
          <a:endParaRPr lang="en-US"/>
        </a:p>
      </dgm:t>
    </dgm:pt>
    <dgm:pt modelId="{6C7F49AF-17A1-4887-86A9-14A6706D0EB2}" type="sibTrans" cxnId="{01165D84-6BE2-48BC-997E-74688E4E88F4}">
      <dgm:prSet/>
      <dgm:spPr/>
      <dgm:t>
        <a:bodyPr/>
        <a:lstStyle/>
        <a:p>
          <a:endParaRPr lang="en-US"/>
        </a:p>
      </dgm:t>
    </dgm:pt>
    <dgm:pt modelId="{17A50525-536E-47B7-B1AD-15B1A7280E85}">
      <dgm:prSet/>
      <dgm:spPr/>
      <dgm:t>
        <a:bodyPr/>
        <a:lstStyle/>
        <a:p>
          <a:r>
            <a:rPr lang="en-GB" dirty="0"/>
            <a:t>Fuelled in part by </a:t>
          </a:r>
          <a:r>
            <a:rPr lang="en-GB" i="1" dirty="0" err="1"/>
            <a:t>Superleague</a:t>
          </a:r>
          <a:endParaRPr lang="en-US" dirty="0"/>
        </a:p>
      </dgm:t>
    </dgm:pt>
    <dgm:pt modelId="{3B2FBF7C-466B-47C1-8D39-FD3D5CF89741}" type="parTrans" cxnId="{776DA46F-01C3-45D8-9507-4F9AF980B213}">
      <dgm:prSet/>
      <dgm:spPr/>
      <dgm:t>
        <a:bodyPr/>
        <a:lstStyle/>
        <a:p>
          <a:endParaRPr lang="en-US"/>
        </a:p>
      </dgm:t>
    </dgm:pt>
    <dgm:pt modelId="{EC8FB7EA-1087-485C-B79F-42C552F591AC}" type="sibTrans" cxnId="{776DA46F-01C3-45D8-9507-4F9AF980B213}">
      <dgm:prSet/>
      <dgm:spPr/>
      <dgm:t>
        <a:bodyPr/>
        <a:lstStyle/>
        <a:p>
          <a:endParaRPr lang="en-US"/>
        </a:p>
      </dgm:t>
    </dgm:pt>
    <dgm:pt modelId="{6CA47EB8-56F3-496D-8AE1-08266D40BB5E}">
      <dgm:prSet/>
      <dgm:spPr/>
      <dgm:t>
        <a:bodyPr/>
        <a:lstStyle/>
        <a:p>
          <a:r>
            <a:rPr lang="en-GB"/>
            <a:t>But sport different to other areas of commerce</a:t>
          </a:r>
          <a:endParaRPr lang="en-US"/>
        </a:p>
      </dgm:t>
    </dgm:pt>
    <dgm:pt modelId="{E3CEDA08-C7F7-4383-A43B-53B98FC47792}" type="parTrans" cxnId="{D33F0D5E-3C00-430C-B9C4-FB04B98B497D}">
      <dgm:prSet/>
      <dgm:spPr/>
      <dgm:t>
        <a:bodyPr/>
        <a:lstStyle/>
        <a:p>
          <a:endParaRPr lang="en-US"/>
        </a:p>
      </dgm:t>
    </dgm:pt>
    <dgm:pt modelId="{B49238C2-A2E0-47FD-ACAD-2E2CBA71FA43}" type="sibTrans" cxnId="{D33F0D5E-3C00-430C-B9C4-FB04B98B497D}">
      <dgm:prSet/>
      <dgm:spPr/>
      <dgm:t>
        <a:bodyPr/>
        <a:lstStyle/>
        <a:p>
          <a:endParaRPr lang="en-US"/>
        </a:p>
      </dgm:t>
    </dgm:pt>
    <dgm:pt modelId="{E7F87067-B073-4EA5-BE0B-1B862E732DD4}">
      <dgm:prSet/>
      <dgm:spPr/>
      <dgm:t>
        <a:bodyPr/>
        <a:lstStyle/>
        <a:p>
          <a:r>
            <a:rPr lang="en-GB"/>
            <a:t>Lends itself to shift from market effects </a:t>
          </a:r>
          <a:r>
            <a:rPr lang="en-US"/>
            <a:t>to governance standards</a:t>
          </a:r>
        </a:p>
      </dgm:t>
    </dgm:pt>
    <dgm:pt modelId="{9D20826E-0395-480C-A0BC-2C6F4D1B7643}" type="parTrans" cxnId="{7ACE403C-4F3A-40DD-81FF-7C0970983E73}">
      <dgm:prSet/>
      <dgm:spPr/>
      <dgm:t>
        <a:bodyPr/>
        <a:lstStyle/>
        <a:p>
          <a:endParaRPr lang="en-US"/>
        </a:p>
      </dgm:t>
    </dgm:pt>
    <dgm:pt modelId="{64823BF5-9587-4D65-BB6F-5817564F6999}" type="sibTrans" cxnId="{7ACE403C-4F3A-40DD-81FF-7C0970983E73}">
      <dgm:prSet/>
      <dgm:spPr/>
      <dgm:t>
        <a:bodyPr/>
        <a:lstStyle/>
        <a:p>
          <a:endParaRPr lang="en-US"/>
        </a:p>
      </dgm:t>
    </dgm:pt>
    <dgm:pt modelId="{E55EDE33-2B3B-42F5-8D0A-338C531CF312}" type="pres">
      <dgm:prSet presAssocID="{2C48FCDA-54C3-4EC1-AB3B-7CEC498E24EC}" presName="vert0" presStyleCnt="0">
        <dgm:presLayoutVars>
          <dgm:dir/>
          <dgm:animOne val="branch"/>
          <dgm:animLvl val="lvl"/>
        </dgm:presLayoutVars>
      </dgm:prSet>
      <dgm:spPr/>
    </dgm:pt>
    <dgm:pt modelId="{BE22FC42-10C7-4A85-BFF5-8028AF5B2839}" type="pres">
      <dgm:prSet presAssocID="{BAD95185-7886-4943-BB15-288C01335F02}" presName="thickLine" presStyleLbl="alignNode1" presStyleIdx="0" presStyleCnt="4"/>
      <dgm:spPr/>
    </dgm:pt>
    <dgm:pt modelId="{D0D980C3-01F7-419D-9C66-4DE8090E17A3}" type="pres">
      <dgm:prSet presAssocID="{BAD95185-7886-4943-BB15-288C01335F02}" presName="horz1" presStyleCnt="0"/>
      <dgm:spPr/>
    </dgm:pt>
    <dgm:pt modelId="{B641F416-5366-44F1-99EC-41648F497C85}" type="pres">
      <dgm:prSet presAssocID="{BAD95185-7886-4943-BB15-288C01335F02}" presName="tx1" presStyleLbl="revTx" presStyleIdx="0" presStyleCnt="4"/>
      <dgm:spPr/>
    </dgm:pt>
    <dgm:pt modelId="{E1FF6385-3959-450A-862A-D0E7E63DD397}" type="pres">
      <dgm:prSet presAssocID="{BAD95185-7886-4943-BB15-288C01335F02}" presName="vert1" presStyleCnt="0"/>
      <dgm:spPr/>
    </dgm:pt>
    <dgm:pt modelId="{84B977DF-5B52-496F-8D02-C486345CB8B8}" type="pres">
      <dgm:prSet presAssocID="{17A50525-536E-47B7-B1AD-15B1A7280E85}" presName="thickLine" presStyleLbl="alignNode1" presStyleIdx="1" presStyleCnt="4"/>
      <dgm:spPr/>
    </dgm:pt>
    <dgm:pt modelId="{CC3CBF3B-F0E7-4DBF-802E-751AB5865E77}" type="pres">
      <dgm:prSet presAssocID="{17A50525-536E-47B7-B1AD-15B1A7280E85}" presName="horz1" presStyleCnt="0"/>
      <dgm:spPr/>
    </dgm:pt>
    <dgm:pt modelId="{0D782F57-EADA-4742-BDD0-6E353F79CBA3}" type="pres">
      <dgm:prSet presAssocID="{17A50525-536E-47B7-B1AD-15B1A7280E85}" presName="tx1" presStyleLbl="revTx" presStyleIdx="1" presStyleCnt="4"/>
      <dgm:spPr/>
    </dgm:pt>
    <dgm:pt modelId="{08BB9AAF-3323-4343-AD98-86E474377752}" type="pres">
      <dgm:prSet presAssocID="{17A50525-536E-47B7-B1AD-15B1A7280E85}" presName="vert1" presStyleCnt="0"/>
      <dgm:spPr/>
    </dgm:pt>
    <dgm:pt modelId="{19EFCAB4-D5B9-43EA-A80E-AED5A274AD73}" type="pres">
      <dgm:prSet presAssocID="{6CA47EB8-56F3-496D-8AE1-08266D40BB5E}" presName="thickLine" presStyleLbl="alignNode1" presStyleIdx="2" presStyleCnt="4"/>
      <dgm:spPr/>
    </dgm:pt>
    <dgm:pt modelId="{13B21042-E056-47AA-AE44-D1A7B981C7B7}" type="pres">
      <dgm:prSet presAssocID="{6CA47EB8-56F3-496D-8AE1-08266D40BB5E}" presName="horz1" presStyleCnt="0"/>
      <dgm:spPr/>
    </dgm:pt>
    <dgm:pt modelId="{1D1DE3DE-8662-445F-A9BB-102673C3D2C5}" type="pres">
      <dgm:prSet presAssocID="{6CA47EB8-56F3-496D-8AE1-08266D40BB5E}" presName="tx1" presStyleLbl="revTx" presStyleIdx="2" presStyleCnt="4"/>
      <dgm:spPr/>
    </dgm:pt>
    <dgm:pt modelId="{2D1BC4F6-56FC-4F87-8074-4DCAAE7BAD19}" type="pres">
      <dgm:prSet presAssocID="{6CA47EB8-56F3-496D-8AE1-08266D40BB5E}" presName="vert1" presStyleCnt="0"/>
      <dgm:spPr/>
    </dgm:pt>
    <dgm:pt modelId="{4E124254-FCE7-4558-B92D-E3860278A837}" type="pres">
      <dgm:prSet presAssocID="{E7F87067-B073-4EA5-BE0B-1B862E732DD4}" presName="thickLine" presStyleLbl="alignNode1" presStyleIdx="3" presStyleCnt="4"/>
      <dgm:spPr/>
    </dgm:pt>
    <dgm:pt modelId="{D423EFC6-287A-4CF6-967F-CBEB22DDEB61}" type="pres">
      <dgm:prSet presAssocID="{E7F87067-B073-4EA5-BE0B-1B862E732DD4}" presName="horz1" presStyleCnt="0"/>
      <dgm:spPr/>
    </dgm:pt>
    <dgm:pt modelId="{5AD79742-68E3-46AE-B198-96DAF3A5C3FC}" type="pres">
      <dgm:prSet presAssocID="{E7F87067-B073-4EA5-BE0B-1B862E732DD4}" presName="tx1" presStyleLbl="revTx" presStyleIdx="3" presStyleCnt="4"/>
      <dgm:spPr/>
    </dgm:pt>
    <dgm:pt modelId="{5753BB77-837A-4D47-BE8F-101EDC3D4B56}" type="pres">
      <dgm:prSet presAssocID="{E7F87067-B073-4EA5-BE0B-1B862E732DD4}" presName="vert1" presStyleCnt="0"/>
      <dgm:spPr/>
    </dgm:pt>
  </dgm:ptLst>
  <dgm:cxnLst>
    <dgm:cxn modelId="{6FAB6733-CDDF-4DBA-9A87-57D38110536C}" type="presOf" srcId="{BAD95185-7886-4943-BB15-288C01335F02}" destId="{B641F416-5366-44F1-99EC-41648F497C85}" srcOrd="0" destOrd="0" presId="urn:microsoft.com/office/officeart/2008/layout/LinedList"/>
    <dgm:cxn modelId="{7ACE403C-4F3A-40DD-81FF-7C0970983E73}" srcId="{2C48FCDA-54C3-4EC1-AB3B-7CEC498E24EC}" destId="{E7F87067-B073-4EA5-BE0B-1B862E732DD4}" srcOrd="3" destOrd="0" parTransId="{9D20826E-0395-480C-A0BC-2C6F4D1B7643}" sibTransId="{64823BF5-9587-4D65-BB6F-5817564F6999}"/>
    <dgm:cxn modelId="{D33F0D5E-3C00-430C-B9C4-FB04B98B497D}" srcId="{2C48FCDA-54C3-4EC1-AB3B-7CEC498E24EC}" destId="{6CA47EB8-56F3-496D-8AE1-08266D40BB5E}" srcOrd="2" destOrd="0" parTransId="{E3CEDA08-C7F7-4383-A43B-53B98FC47792}" sibTransId="{B49238C2-A2E0-47FD-ACAD-2E2CBA71FA43}"/>
    <dgm:cxn modelId="{FF8F6266-483B-450F-B1CB-17CA5AECA7F2}" type="presOf" srcId="{E7F87067-B073-4EA5-BE0B-1B862E732DD4}" destId="{5AD79742-68E3-46AE-B198-96DAF3A5C3FC}" srcOrd="0" destOrd="0" presId="urn:microsoft.com/office/officeart/2008/layout/LinedList"/>
    <dgm:cxn modelId="{776DA46F-01C3-45D8-9507-4F9AF980B213}" srcId="{2C48FCDA-54C3-4EC1-AB3B-7CEC498E24EC}" destId="{17A50525-536E-47B7-B1AD-15B1A7280E85}" srcOrd="1" destOrd="0" parTransId="{3B2FBF7C-466B-47C1-8D39-FD3D5CF89741}" sibTransId="{EC8FB7EA-1087-485C-B79F-42C552F591AC}"/>
    <dgm:cxn modelId="{E18DF452-B7DA-41A7-B988-8660C4E6580D}" type="presOf" srcId="{2C48FCDA-54C3-4EC1-AB3B-7CEC498E24EC}" destId="{E55EDE33-2B3B-42F5-8D0A-338C531CF312}" srcOrd="0" destOrd="0" presId="urn:microsoft.com/office/officeart/2008/layout/LinedList"/>
    <dgm:cxn modelId="{E537AC80-F691-4EFA-A891-6D747D6F0D32}" type="presOf" srcId="{17A50525-536E-47B7-B1AD-15B1A7280E85}" destId="{0D782F57-EADA-4742-BDD0-6E353F79CBA3}" srcOrd="0" destOrd="0" presId="urn:microsoft.com/office/officeart/2008/layout/LinedList"/>
    <dgm:cxn modelId="{01165D84-6BE2-48BC-997E-74688E4E88F4}" srcId="{2C48FCDA-54C3-4EC1-AB3B-7CEC498E24EC}" destId="{BAD95185-7886-4943-BB15-288C01335F02}" srcOrd="0" destOrd="0" parTransId="{BE8B2291-0014-4F85-A83A-783E9E343A5C}" sibTransId="{6C7F49AF-17A1-4887-86A9-14A6706D0EB2}"/>
    <dgm:cxn modelId="{9B18A79E-5577-4C4B-8CA4-4C6D79D4C53F}" type="presOf" srcId="{6CA47EB8-56F3-496D-8AE1-08266D40BB5E}" destId="{1D1DE3DE-8662-445F-A9BB-102673C3D2C5}" srcOrd="0" destOrd="0" presId="urn:microsoft.com/office/officeart/2008/layout/LinedList"/>
    <dgm:cxn modelId="{4998525B-D4FD-492D-9802-5562C2275082}" type="presParOf" srcId="{E55EDE33-2B3B-42F5-8D0A-338C531CF312}" destId="{BE22FC42-10C7-4A85-BFF5-8028AF5B2839}" srcOrd="0" destOrd="0" presId="urn:microsoft.com/office/officeart/2008/layout/LinedList"/>
    <dgm:cxn modelId="{1EE77B91-2EE8-45F4-B352-EB6157F7F46A}" type="presParOf" srcId="{E55EDE33-2B3B-42F5-8D0A-338C531CF312}" destId="{D0D980C3-01F7-419D-9C66-4DE8090E17A3}" srcOrd="1" destOrd="0" presId="urn:microsoft.com/office/officeart/2008/layout/LinedList"/>
    <dgm:cxn modelId="{97FE9797-424B-4C3D-A690-AE65CDA0C871}" type="presParOf" srcId="{D0D980C3-01F7-419D-9C66-4DE8090E17A3}" destId="{B641F416-5366-44F1-99EC-41648F497C85}" srcOrd="0" destOrd="0" presId="urn:microsoft.com/office/officeart/2008/layout/LinedList"/>
    <dgm:cxn modelId="{BE7D24F7-28A5-4402-AD22-2A193DFD5B49}" type="presParOf" srcId="{D0D980C3-01F7-419D-9C66-4DE8090E17A3}" destId="{E1FF6385-3959-450A-862A-D0E7E63DD397}" srcOrd="1" destOrd="0" presId="urn:microsoft.com/office/officeart/2008/layout/LinedList"/>
    <dgm:cxn modelId="{69E0C3F1-8902-4A14-BA4E-EE11F46B6E0E}" type="presParOf" srcId="{E55EDE33-2B3B-42F5-8D0A-338C531CF312}" destId="{84B977DF-5B52-496F-8D02-C486345CB8B8}" srcOrd="2" destOrd="0" presId="urn:microsoft.com/office/officeart/2008/layout/LinedList"/>
    <dgm:cxn modelId="{AA59662C-DF11-48FC-942E-C8D7CEF138DE}" type="presParOf" srcId="{E55EDE33-2B3B-42F5-8D0A-338C531CF312}" destId="{CC3CBF3B-F0E7-4DBF-802E-751AB5865E77}" srcOrd="3" destOrd="0" presId="urn:microsoft.com/office/officeart/2008/layout/LinedList"/>
    <dgm:cxn modelId="{36C3B4A7-D205-492D-B4C2-CA3EBF36C124}" type="presParOf" srcId="{CC3CBF3B-F0E7-4DBF-802E-751AB5865E77}" destId="{0D782F57-EADA-4742-BDD0-6E353F79CBA3}" srcOrd="0" destOrd="0" presId="urn:microsoft.com/office/officeart/2008/layout/LinedList"/>
    <dgm:cxn modelId="{48FB0A5A-A3A5-450B-8523-36C297B1612B}" type="presParOf" srcId="{CC3CBF3B-F0E7-4DBF-802E-751AB5865E77}" destId="{08BB9AAF-3323-4343-AD98-86E474377752}" srcOrd="1" destOrd="0" presId="urn:microsoft.com/office/officeart/2008/layout/LinedList"/>
    <dgm:cxn modelId="{0040F8F0-94AC-48FE-A22D-0385C9CE446B}" type="presParOf" srcId="{E55EDE33-2B3B-42F5-8D0A-338C531CF312}" destId="{19EFCAB4-D5B9-43EA-A80E-AED5A274AD73}" srcOrd="4" destOrd="0" presId="urn:microsoft.com/office/officeart/2008/layout/LinedList"/>
    <dgm:cxn modelId="{803A9FB6-1830-4C9C-A8A0-27532D58D337}" type="presParOf" srcId="{E55EDE33-2B3B-42F5-8D0A-338C531CF312}" destId="{13B21042-E056-47AA-AE44-D1A7B981C7B7}" srcOrd="5" destOrd="0" presId="urn:microsoft.com/office/officeart/2008/layout/LinedList"/>
    <dgm:cxn modelId="{4805377C-3FD6-4196-A085-380141A0D1B0}" type="presParOf" srcId="{13B21042-E056-47AA-AE44-D1A7B981C7B7}" destId="{1D1DE3DE-8662-445F-A9BB-102673C3D2C5}" srcOrd="0" destOrd="0" presId="urn:microsoft.com/office/officeart/2008/layout/LinedList"/>
    <dgm:cxn modelId="{AED5897B-AA36-4AFB-9B4F-F2700D1B62E0}" type="presParOf" srcId="{13B21042-E056-47AA-AE44-D1A7B981C7B7}" destId="{2D1BC4F6-56FC-4F87-8074-4DCAAE7BAD19}" srcOrd="1" destOrd="0" presId="urn:microsoft.com/office/officeart/2008/layout/LinedList"/>
    <dgm:cxn modelId="{E6C281CE-AAF2-478E-B176-78D973C59FB2}" type="presParOf" srcId="{E55EDE33-2B3B-42F5-8D0A-338C531CF312}" destId="{4E124254-FCE7-4558-B92D-E3860278A837}" srcOrd="6" destOrd="0" presId="urn:microsoft.com/office/officeart/2008/layout/LinedList"/>
    <dgm:cxn modelId="{BAA1A5E4-2798-4392-9E7C-9DC1289EEEE9}" type="presParOf" srcId="{E55EDE33-2B3B-42F5-8D0A-338C531CF312}" destId="{D423EFC6-287A-4CF6-967F-CBEB22DDEB61}" srcOrd="7" destOrd="0" presId="urn:microsoft.com/office/officeart/2008/layout/LinedList"/>
    <dgm:cxn modelId="{ED79BACA-027C-4348-9C46-22A4B90F25CD}" type="presParOf" srcId="{D423EFC6-287A-4CF6-967F-CBEB22DDEB61}" destId="{5AD79742-68E3-46AE-B198-96DAF3A5C3FC}" srcOrd="0" destOrd="0" presId="urn:microsoft.com/office/officeart/2008/layout/LinedList"/>
    <dgm:cxn modelId="{AAE3E36F-08F7-4F26-A12D-B31D3C155BD5}" type="presParOf" srcId="{D423EFC6-287A-4CF6-967F-CBEB22DDEB61}" destId="{5753BB77-837A-4D47-BE8F-101EDC3D4B5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905183-3043-4C28-8F93-61D82AD927B0}">
      <dsp:nvSpPr>
        <dsp:cNvPr id="0" name=""/>
        <dsp:cNvSpPr/>
      </dsp:nvSpPr>
      <dsp:spPr>
        <a:xfrm>
          <a:off x="0" y="74749"/>
          <a:ext cx="5000124" cy="2584530"/>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GB" sz="4700" kern="1200"/>
            <a:t>Chapter I prohibition CA98/ Art 101 TFEU</a:t>
          </a:r>
          <a:endParaRPr lang="en-US" sz="4700" kern="1200"/>
        </a:p>
      </dsp:txBody>
      <dsp:txXfrm>
        <a:off x="126166" y="200915"/>
        <a:ext cx="4747792" cy="2332198"/>
      </dsp:txXfrm>
    </dsp:sp>
    <dsp:sp modelId="{2DFB47C2-86E2-4510-8B84-AE4D06F760A5}">
      <dsp:nvSpPr>
        <dsp:cNvPr id="0" name=""/>
        <dsp:cNvSpPr/>
      </dsp:nvSpPr>
      <dsp:spPr>
        <a:xfrm>
          <a:off x="0" y="2794640"/>
          <a:ext cx="5000124" cy="2584530"/>
        </a:xfrm>
        <a:prstGeom prst="roundRect">
          <a:avLst/>
        </a:prstGeom>
        <a:gradFill rotWithShape="0">
          <a:gsLst>
            <a:gs pos="0">
              <a:schemeClr val="accent5">
                <a:hueOff val="-9933876"/>
                <a:satOff val="39811"/>
                <a:lumOff val="8628"/>
                <a:alphaOff val="0"/>
                <a:tint val="100000"/>
                <a:shade val="100000"/>
                <a:satMod val="130000"/>
              </a:schemeClr>
            </a:gs>
            <a:gs pos="100000">
              <a:schemeClr val="accent5">
                <a:hueOff val="-9933876"/>
                <a:satOff val="39811"/>
                <a:lumOff val="862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GB" sz="4700" kern="1200"/>
            <a:t>Chapter II prohibition/ Art 102 TFEU</a:t>
          </a:r>
          <a:endParaRPr lang="en-US" sz="4700" kern="1200"/>
        </a:p>
      </dsp:txBody>
      <dsp:txXfrm>
        <a:off x="126166" y="2920806"/>
        <a:ext cx="4747792" cy="233219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22FC42-10C7-4A85-BFF5-8028AF5B2839}">
      <dsp:nvSpPr>
        <dsp:cNvPr id="0" name=""/>
        <dsp:cNvSpPr/>
      </dsp:nvSpPr>
      <dsp:spPr>
        <a:xfrm>
          <a:off x="0" y="0"/>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641F416-5366-44F1-99EC-41648F497C85}">
      <dsp:nvSpPr>
        <dsp:cNvPr id="0" name=""/>
        <dsp:cNvSpPr/>
      </dsp:nvSpPr>
      <dsp:spPr>
        <a:xfrm>
          <a:off x="0" y="0"/>
          <a:ext cx="5000124"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a:t>Increase in competition law being used in sports disputes</a:t>
          </a:r>
          <a:endParaRPr lang="en-US" sz="2900" kern="1200"/>
        </a:p>
      </dsp:txBody>
      <dsp:txXfrm>
        <a:off x="0" y="0"/>
        <a:ext cx="5000124" cy="1363480"/>
      </dsp:txXfrm>
    </dsp:sp>
    <dsp:sp modelId="{84B977DF-5B52-496F-8D02-C486345CB8B8}">
      <dsp:nvSpPr>
        <dsp:cNvPr id="0" name=""/>
        <dsp:cNvSpPr/>
      </dsp:nvSpPr>
      <dsp:spPr>
        <a:xfrm>
          <a:off x="0" y="1363480"/>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D782F57-EADA-4742-BDD0-6E353F79CBA3}">
      <dsp:nvSpPr>
        <dsp:cNvPr id="0" name=""/>
        <dsp:cNvSpPr/>
      </dsp:nvSpPr>
      <dsp:spPr>
        <a:xfrm>
          <a:off x="0" y="1363480"/>
          <a:ext cx="5000124"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dirty="0"/>
            <a:t>Fuelled in part by </a:t>
          </a:r>
          <a:r>
            <a:rPr lang="en-GB" sz="2900" i="1" kern="1200" dirty="0" err="1"/>
            <a:t>Superleague</a:t>
          </a:r>
          <a:endParaRPr lang="en-US" sz="2900" kern="1200" dirty="0"/>
        </a:p>
      </dsp:txBody>
      <dsp:txXfrm>
        <a:off x="0" y="1363480"/>
        <a:ext cx="5000124" cy="1363480"/>
      </dsp:txXfrm>
    </dsp:sp>
    <dsp:sp modelId="{19EFCAB4-D5B9-43EA-A80E-AED5A274AD73}">
      <dsp:nvSpPr>
        <dsp:cNvPr id="0" name=""/>
        <dsp:cNvSpPr/>
      </dsp:nvSpPr>
      <dsp:spPr>
        <a:xfrm>
          <a:off x="0" y="2726960"/>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D1DE3DE-8662-445F-A9BB-102673C3D2C5}">
      <dsp:nvSpPr>
        <dsp:cNvPr id="0" name=""/>
        <dsp:cNvSpPr/>
      </dsp:nvSpPr>
      <dsp:spPr>
        <a:xfrm>
          <a:off x="0" y="2726960"/>
          <a:ext cx="5000124"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a:t>But sport different to other areas of commerce</a:t>
          </a:r>
          <a:endParaRPr lang="en-US" sz="2900" kern="1200"/>
        </a:p>
      </dsp:txBody>
      <dsp:txXfrm>
        <a:off x="0" y="2726960"/>
        <a:ext cx="5000124" cy="1363480"/>
      </dsp:txXfrm>
    </dsp:sp>
    <dsp:sp modelId="{4E124254-FCE7-4558-B92D-E3860278A837}">
      <dsp:nvSpPr>
        <dsp:cNvPr id="0" name=""/>
        <dsp:cNvSpPr/>
      </dsp:nvSpPr>
      <dsp:spPr>
        <a:xfrm>
          <a:off x="0" y="4090440"/>
          <a:ext cx="5000124" cy="0"/>
        </a:xfrm>
        <a:prstGeom prst="line">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w="9525" cap="flat" cmpd="sng" algn="ctr">
          <a:solidFill>
            <a:schemeClr val="dk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AD79742-68E3-46AE-B198-96DAF3A5C3FC}">
      <dsp:nvSpPr>
        <dsp:cNvPr id="0" name=""/>
        <dsp:cNvSpPr/>
      </dsp:nvSpPr>
      <dsp:spPr>
        <a:xfrm>
          <a:off x="0" y="4090440"/>
          <a:ext cx="5000124" cy="1363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GB" sz="2900" kern="1200"/>
            <a:t>Lends itself to shift from market effects </a:t>
          </a:r>
          <a:r>
            <a:rPr lang="en-US" sz="2900" kern="1200"/>
            <a:t>to governance standards</a:t>
          </a:r>
        </a:p>
      </dsp:txBody>
      <dsp:txXfrm>
        <a:off x="0" y="4090440"/>
        <a:ext cx="5000124" cy="13634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507442-9860-41A2-82DD-804EB66254F1}" type="datetimeFigureOut">
              <a:rPr lang="en-GB" smtClean="0"/>
              <a:t>04/06/2026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721F94-8C96-47B1-AA03-A62691646ACA}" type="slidenum">
              <a:rPr lang="en-GB" smtClean="0"/>
              <a:t>‹#›</a:t>
            </a:fld>
            <a:endParaRPr lang="en-GB"/>
          </a:p>
        </p:txBody>
      </p:sp>
    </p:spTree>
    <p:extLst>
      <p:ext uri="{BB962C8B-B14F-4D97-AF65-F5344CB8AC3E}">
        <p14:creationId xmlns:p14="http://schemas.microsoft.com/office/powerpoint/2010/main" val="1469896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A721F94-8C96-47B1-AA03-A62691646ACA}" type="slidenum">
              <a:rPr lang="en-GB" smtClean="0"/>
              <a:t>1</a:t>
            </a:fld>
            <a:endParaRPr lang="en-GB"/>
          </a:p>
        </p:txBody>
      </p:sp>
    </p:spTree>
    <p:extLst>
      <p:ext uri="{BB962C8B-B14F-4D97-AF65-F5344CB8AC3E}">
        <p14:creationId xmlns:p14="http://schemas.microsoft.com/office/powerpoint/2010/main" val="364352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742F2-1E11-1EC3-D86A-6C331433E5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B62CC-C9D5-FA28-A8A6-B2AB3714D5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BC58CB-ED72-B3C5-29E1-E7B86C581C4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7F38C11-3CBA-1CC9-A422-8E16D42B205E}"/>
              </a:ext>
            </a:extLst>
          </p:cNvPr>
          <p:cNvSpPr>
            <a:spLocks noGrp="1"/>
          </p:cNvSpPr>
          <p:nvPr>
            <p:ph type="sldNum" sz="quarter" idx="5"/>
          </p:nvPr>
        </p:nvSpPr>
        <p:spPr/>
        <p:txBody>
          <a:bodyPr/>
          <a:lstStyle/>
          <a:p>
            <a:fld id="{2A721F94-8C96-47B1-AA03-A62691646ACA}" type="slidenum">
              <a:rPr lang="en-GB" smtClean="0"/>
              <a:t>2</a:t>
            </a:fld>
            <a:endParaRPr lang="en-GB"/>
          </a:p>
        </p:txBody>
      </p:sp>
    </p:spTree>
    <p:extLst>
      <p:ext uri="{BB962C8B-B14F-4D97-AF65-F5344CB8AC3E}">
        <p14:creationId xmlns:p14="http://schemas.microsoft.com/office/powerpoint/2010/main" val="2291764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DD6F49-EBB7-4CCF-97A8-E526BB28BB6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7326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70014-6DD9-218F-D228-B4DA3AA15B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1841F5-D635-0243-0813-C251FC63B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5B44B6-CEF9-655A-8CD9-0F23F2B9BEC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635867-0230-0447-9B4F-71CDDB1175A1}"/>
              </a:ext>
            </a:extLst>
          </p:cNvPr>
          <p:cNvSpPr>
            <a:spLocks noGrp="1"/>
          </p:cNvSpPr>
          <p:nvPr>
            <p:ph type="sldNum" sz="quarter" idx="5"/>
          </p:nvPr>
        </p:nvSpPr>
        <p:spPr/>
        <p:txBody>
          <a:bodyPr/>
          <a:lstStyle/>
          <a:p>
            <a:fld id="{2A721F94-8C96-47B1-AA03-A62691646ACA}" type="slidenum">
              <a:rPr lang="en-GB" smtClean="0"/>
              <a:t>19</a:t>
            </a:fld>
            <a:endParaRPr lang="en-GB"/>
          </a:p>
        </p:txBody>
      </p:sp>
    </p:spTree>
    <p:extLst>
      <p:ext uri="{BB962C8B-B14F-4D97-AF65-F5344CB8AC3E}">
        <p14:creationId xmlns:p14="http://schemas.microsoft.com/office/powerpoint/2010/main" val="748333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721F94-8C96-47B1-AA03-A62691646AC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4352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0B85-E427-99F9-FD6F-26CE5029AA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75FD608-0BA3-2D58-6DA5-350AE51ED2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D9F632-D6DF-3C64-454B-E0865F33214E}"/>
              </a:ext>
            </a:extLst>
          </p:cNvPr>
          <p:cNvSpPr>
            <a:spLocks noGrp="1"/>
          </p:cNvSpPr>
          <p:nvPr>
            <p:ph type="dt" sz="half" idx="10"/>
          </p:nvPr>
        </p:nvSpPr>
        <p:spPr/>
        <p:txBody>
          <a:bodyPr/>
          <a:lstStyle/>
          <a:p>
            <a:fld id="{60ED1F75-8302-43A5-9C65-AC59C2235B63}" type="datetimeFigureOut">
              <a:rPr lang="en-GB" smtClean="0"/>
              <a:t>04/06/2026</a:t>
            </a:fld>
            <a:endParaRPr lang="en-GB"/>
          </a:p>
        </p:txBody>
      </p:sp>
      <p:sp>
        <p:nvSpPr>
          <p:cNvPr id="5" name="Footer Placeholder 4">
            <a:extLst>
              <a:ext uri="{FF2B5EF4-FFF2-40B4-BE49-F238E27FC236}">
                <a16:creationId xmlns:a16="http://schemas.microsoft.com/office/drawing/2014/main" id="{2ABB08B7-D0C2-8EDF-F931-D98CA3244F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22F96B-54CB-DDC8-1C84-E53840689B45}"/>
              </a:ext>
            </a:extLst>
          </p:cNvPr>
          <p:cNvSpPr>
            <a:spLocks noGrp="1"/>
          </p:cNvSpPr>
          <p:nvPr>
            <p:ph type="sldNum" sz="quarter" idx="12"/>
          </p:nvPr>
        </p:nvSpPr>
        <p:spPr/>
        <p:txBody>
          <a:bodyPr/>
          <a:lstStyle/>
          <a:p>
            <a:fld id="{38F00391-3B6D-4323-815A-3BE68B3312BE}" type="slidenum">
              <a:rPr lang="en-GB" smtClean="0"/>
              <a:t>‹#›</a:t>
            </a:fld>
            <a:endParaRPr lang="en-GB"/>
          </a:p>
        </p:txBody>
      </p:sp>
    </p:spTree>
    <p:extLst>
      <p:ext uri="{BB962C8B-B14F-4D97-AF65-F5344CB8AC3E}">
        <p14:creationId xmlns:p14="http://schemas.microsoft.com/office/powerpoint/2010/main" val="1578746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A2314-E0C0-449F-A3F3-7136534B83E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5282D5-8F55-87EA-7EAB-72061B91E1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5DE086-BA47-8E55-D873-9D377FFE24F9}"/>
              </a:ext>
            </a:extLst>
          </p:cNvPr>
          <p:cNvSpPr>
            <a:spLocks noGrp="1"/>
          </p:cNvSpPr>
          <p:nvPr>
            <p:ph type="dt" sz="half" idx="10"/>
          </p:nvPr>
        </p:nvSpPr>
        <p:spPr/>
        <p:txBody>
          <a:bodyPr/>
          <a:lstStyle/>
          <a:p>
            <a:fld id="{60ED1F75-8302-43A5-9C65-AC59C2235B63}" type="datetimeFigureOut">
              <a:rPr lang="en-GB" smtClean="0"/>
              <a:t>04/06/2026</a:t>
            </a:fld>
            <a:endParaRPr lang="en-GB"/>
          </a:p>
        </p:txBody>
      </p:sp>
      <p:sp>
        <p:nvSpPr>
          <p:cNvPr id="5" name="Footer Placeholder 4">
            <a:extLst>
              <a:ext uri="{FF2B5EF4-FFF2-40B4-BE49-F238E27FC236}">
                <a16:creationId xmlns:a16="http://schemas.microsoft.com/office/drawing/2014/main" id="{B27DAA3C-18BD-E030-94D5-84376470C2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885042-1F3C-01EA-DC85-2CFC04CA01AA}"/>
              </a:ext>
            </a:extLst>
          </p:cNvPr>
          <p:cNvSpPr>
            <a:spLocks noGrp="1"/>
          </p:cNvSpPr>
          <p:nvPr>
            <p:ph type="sldNum" sz="quarter" idx="12"/>
          </p:nvPr>
        </p:nvSpPr>
        <p:spPr/>
        <p:txBody>
          <a:bodyPr/>
          <a:lstStyle/>
          <a:p>
            <a:fld id="{38F00391-3B6D-4323-815A-3BE68B3312BE}" type="slidenum">
              <a:rPr lang="en-GB" smtClean="0"/>
              <a:t>‹#›</a:t>
            </a:fld>
            <a:endParaRPr lang="en-GB"/>
          </a:p>
        </p:txBody>
      </p:sp>
    </p:spTree>
    <p:extLst>
      <p:ext uri="{BB962C8B-B14F-4D97-AF65-F5344CB8AC3E}">
        <p14:creationId xmlns:p14="http://schemas.microsoft.com/office/powerpoint/2010/main" val="23806196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2E5D6C-0170-47A2-6003-FFF1A7DD75F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FFD30A-C96D-AE37-D9A9-0015F09127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F5DA3D-1FF5-7A97-AD9E-4A98007F5C4C}"/>
              </a:ext>
            </a:extLst>
          </p:cNvPr>
          <p:cNvSpPr>
            <a:spLocks noGrp="1"/>
          </p:cNvSpPr>
          <p:nvPr>
            <p:ph type="dt" sz="half" idx="10"/>
          </p:nvPr>
        </p:nvSpPr>
        <p:spPr/>
        <p:txBody>
          <a:bodyPr/>
          <a:lstStyle/>
          <a:p>
            <a:fld id="{60ED1F75-8302-43A5-9C65-AC59C2235B63}" type="datetimeFigureOut">
              <a:rPr lang="en-GB" smtClean="0"/>
              <a:t>04/06/2026</a:t>
            </a:fld>
            <a:endParaRPr lang="en-GB"/>
          </a:p>
        </p:txBody>
      </p:sp>
      <p:sp>
        <p:nvSpPr>
          <p:cNvPr id="5" name="Footer Placeholder 4">
            <a:extLst>
              <a:ext uri="{FF2B5EF4-FFF2-40B4-BE49-F238E27FC236}">
                <a16:creationId xmlns:a16="http://schemas.microsoft.com/office/drawing/2014/main" id="{823DED14-FD94-323C-74FF-4B546FFBDC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5D09B8-5BA4-8241-F7FA-F77FD7A71FF1}"/>
              </a:ext>
            </a:extLst>
          </p:cNvPr>
          <p:cNvSpPr>
            <a:spLocks noGrp="1"/>
          </p:cNvSpPr>
          <p:nvPr>
            <p:ph type="sldNum" sz="quarter" idx="12"/>
          </p:nvPr>
        </p:nvSpPr>
        <p:spPr/>
        <p:txBody>
          <a:bodyPr/>
          <a:lstStyle/>
          <a:p>
            <a:fld id="{38F00391-3B6D-4323-815A-3BE68B3312BE}" type="slidenum">
              <a:rPr lang="en-GB" smtClean="0"/>
              <a:t>‹#›</a:t>
            </a:fld>
            <a:endParaRPr lang="en-GB"/>
          </a:p>
        </p:txBody>
      </p:sp>
    </p:spTree>
    <p:extLst>
      <p:ext uri="{BB962C8B-B14F-4D97-AF65-F5344CB8AC3E}">
        <p14:creationId xmlns:p14="http://schemas.microsoft.com/office/powerpoint/2010/main" val="1316080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90871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547622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977900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8185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67496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530979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3085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1082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D80F1-9BD9-89DB-3F96-C4843917EF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302E2A-5B90-8FB5-8AC5-EE953E6576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F0FEBD-83DC-6137-6BB3-4EBEB1F52CFE}"/>
              </a:ext>
            </a:extLst>
          </p:cNvPr>
          <p:cNvSpPr>
            <a:spLocks noGrp="1"/>
          </p:cNvSpPr>
          <p:nvPr>
            <p:ph type="dt" sz="half" idx="10"/>
          </p:nvPr>
        </p:nvSpPr>
        <p:spPr/>
        <p:txBody>
          <a:bodyPr/>
          <a:lstStyle/>
          <a:p>
            <a:fld id="{60ED1F75-8302-43A5-9C65-AC59C2235B63}" type="datetimeFigureOut">
              <a:rPr lang="en-GB" smtClean="0"/>
              <a:t>04/06/2026</a:t>
            </a:fld>
            <a:endParaRPr lang="en-GB"/>
          </a:p>
        </p:txBody>
      </p:sp>
      <p:sp>
        <p:nvSpPr>
          <p:cNvPr id="5" name="Footer Placeholder 4">
            <a:extLst>
              <a:ext uri="{FF2B5EF4-FFF2-40B4-BE49-F238E27FC236}">
                <a16:creationId xmlns:a16="http://schemas.microsoft.com/office/drawing/2014/main" id="{1747E848-5D51-4D89-F4A9-26FF526CD9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7E0B12-B8C8-4C17-FDA3-9B085699CBCF}"/>
              </a:ext>
            </a:extLst>
          </p:cNvPr>
          <p:cNvSpPr>
            <a:spLocks noGrp="1"/>
          </p:cNvSpPr>
          <p:nvPr>
            <p:ph type="sldNum" sz="quarter" idx="12"/>
          </p:nvPr>
        </p:nvSpPr>
        <p:spPr/>
        <p:txBody>
          <a:bodyPr/>
          <a:lstStyle/>
          <a:p>
            <a:fld id="{38F00391-3B6D-4323-815A-3BE68B3312BE}" type="slidenum">
              <a:rPr lang="en-GB" smtClean="0"/>
              <a:t>‹#›</a:t>
            </a:fld>
            <a:endParaRPr lang="en-GB"/>
          </a:p>
        </p:txBody>
      </p:sp>
    </p:spTree>
    <p:extLst>
      <p:ext uri="{BB962C8B-B14F-4D97-AF65-F5344CB8AC3E}">
        <p14:creationId xmlns:p14="http://schemas.microsoft.com/office/powerpoint/2010/main" val="22218340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443330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277570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629588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E0B85-E427-99F9-FD6F-26CE5029AAD3}"/>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475FD608-0BA3-2D58-6DA5-350AE51ED2D1}"/>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D9F632-D6DF-3C64-454B-E0865F33214E}"/>
              </a:ext>
            </a:extLst>
          </p:cNvPr>
          <p:cNvSpPr>
            <a:spLocks noGrp="1"/>
          </p:cNvSpPr>
          <p:nvPr>
            <p:ph type="dt" sz="half" idx="10"/>
          </p:nvPr>
        </p:nvSpPr>
        <p:spPr/>
        <p:txBody>
          <a:bodyPr/>
          <a:lstStyle/>
          <a:p>
            <a:fld id="{60ED1F75-8302-43A5-9C65-AC59C2235B63}" type="datetimeFigureOut">
              <a:rPr lang="en-GB" smtClean="0"/>
              <a:t>04/06/2026</a:t>
            </a:fld>
            <a:endParaRPr lang="en-GB"/>
          </a:p>
        </p:txBody>
      </p:sp>
      <p:sp>
        <p:nvSpPr>
          <p:cNvPr id="5" name="Footer Placeholder 4">
            <a:extLst>
              <a:ext uri="{FF2B5EF4-FFF2-40B4-BE49-F238E27FC236}">
                <a16:creationId xmlns:a16="http://schemas.microsoft.com/office/drawing/2014/main" id="{2ABB08B7-D0C2-8EDF-F931-D98CA3244F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22F96B-54CB-DDC8-1C84-E53840689B45}"/>
              </a:ext>
            </a:extLst>
          </p:cNvPr>
          <p:cNvSpPr>
            <a:spLocks noGrp="1"/>
          </p:cNvSpPr>
          <p:nvPr>
            <p:ph type="sldNum" sz="quarter" idx="12"/>
          </p:nvPr>
        </p:nvSpPr>
        <p:spPr/>
        <p:txBody>
          <a:bodyPr/>
          <a:lstStyle/>
          <a:p>
            <a:fld id="{38F00391-3B6D-4323-815A-3BE68B3312BE}" type="slidenum">
              <a:rPr lang="en-GB" smtClean="0"/>
              <a:t>‹#›</a:t>
            </a:fld>
            <a:endParaRPr lang="en-GB"/>
          </a:p>
        </p:txBody>
      </p:sp>
    </p:spTree>
    <p:extLst>
      <p:ext uri="{BB962C8B-B14F-4D97-AF65-F5344CB8AC3E}">
        <p14:creationId xmlns:p14="http://schemas.microsoft.com/office/powerpoint/2010/main" val="23158614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D80F1-9BD9-89DB-3F96-C4843917EF8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302E2A-5B90-8FB5-8AC5-EE953E6576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F0FEBD-83DC-6137-6BB3-4EBEB1F52CFE}"/>
              </a:ext>
            </a:extLst>
          </p:cNvPr>
          <p:cNvSpPr>
            <a:spLocks noGrp="1"/>
          </p:cNvSpPr>
          <p:nvPr>
            <p:ph type="dt" sz="half" idx="10"/>
          </p:nvPr>
        </p:nvSpPr>
        <p:spPr/>
        <p:txBody>
          <a:bodyPr/>
          <a:lstStyle/>
          <a:p>
            <a:fld id="{60ED1F75-8302-43A5-9C65-AC59C2235B63}" type="datetimeFigureOut">
              <a:rPr lang="en-GB" smtClean="0"/>
              <a:t>04/06/2026</a:t>
            </a:fld>
            <a:endParaRPr lang="en-GB"/>
          </a:p>
        </p:txBody>
      </p:sp>
      <p:sp>
        <p:nvSpPr>
          <p:cNvPr id="5" name="Footer Placeholder 4">
            <a:extLst>
              <a:ext uri="{FF2B5EF4-FFF2-40B4-BE49-F238E27FC236}">
                <a16:creationId xmlns:a16="http://schemas.microsoft.com/office/drawing/2014/main" id="{1747E848-5D51-4D89-F4A9-26FF526CD9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7E0B12-B8C8-4C17-FDA3-9B085699CBCF}"/>
              </a:ext>
            </a:extLst>
          </p:cNvPr>
          <p:cNvSpPr>
            <a:spLocks noGrp="1"/>
          </p:cNvSpPr>
          <p:nvPr>
            <p:ph type="sldNum" sz="quarter" idx="12"/>
          </p:nvPr>
        </p:nvSpPr>
        <p:spPr/>
        <p:txBody>
          <a:bodyPr/>
          <a:lstStyle/>
          <a:p>
            <a:fld id="{38F00391-3B6D-4323-815A-3BE68B3312BE}" type="slidenum">
              <a:rPr lang="en-GB" smtClean="0"/>
              <a:t>‹#›</a:t>
            </a:fld>
            <a:endParaRPr lang="en-GB"/>
          </a:p>
        </p:txBody>
      </p:sp>
    </p:spTree>
    <p:extLst>
      <p:ext uri="{BB962C8B-B14F-4D97-AF65-F5344CB8AC3E}">
        <p14:creationId xmlns:p14="http://schemas.microsoft.com/office/powerpoint/2010/main" val="1521222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56E76-4351-8085-865B-482DAF91547A}"/>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A196C80-C28B-BB4A-E6D6-6CB864ADA9AB}"/>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35CC51-B0C0-9699-FDC2-6F8E35D53F9F}"/>
              </a:ext>
            </a:extLst>
          </p:cNvPr>
          <p:cNvSpPr>
            <a:spLocks noGrp="1"/>
          </p:cNvSpPr>
          <p:nvPr>
            <p:ph type="dt" sz="half" idx="10"/>
          </p:nvPr>
        </p:nvSpPr>
        <p:spPr/>
        <p:txBody>
          <a:bodyPr/>
          <a:lstStyle/>
          <a:p>
            <a:fld id="{60ED1F75-8302-43A5-9C65-AC59C2235B63}" type="datetimeFigureOut">
              <a:rPr lang="en-GB" smtClean="0"/>
              <a:t>04/06/2026</a:t>
            </a:fld>
            <a:endParaRPr lang="en-GB"/>
          </a:p>
        </p:txBody>
      </p:sp>
      <p:sp>
        <p:nvSpPr>
          <p:cNvPr id="5" name="Footer Placeholder 4">
            <a:extLst>
              <a:ext uri="{FF2B5EF4-FFF2-40B4-BE49-F238E27FC236}">
                <a16:creationId xmlns:a16="http://schemas.microsoft.com/office/drawing/2014/main" id="{B289240C-10A6-F2BF-DF00-BE6E7C3E32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41A75A-8712-C401-9CEF-615FA8E337FA}"/>
              </a:ext>
            </a:extLst>
          </p:cNvPr>
          <p:cNvSpPr>
            <a:spLocks noGrp="1"/>
          </p:cNvSpPr>
          <p:nvPr>
            <p:ph type="sldNum" sz="quarter" idx="12"/>
          </p:nvPr>
        </p:nvSpPr>
        <p:spPr/>
        <p:txBody>
          <a:bodyPr/>
          <a:lstStyle/>
          <a:p>
            <a:fld id="{38F00391-3B6D-4323-815A-3BE68B3312BE}" type="slidenum">
              <a:rPr lang="en-GB" smtClean="0"/>
              <a:t>‹#›</a:t>
            </a:fld>
            <a:endParaRPr lang="en-GB"/>
          </a:p>
        </p:txBody>
      </p:sp>
    </p:spTree>
    <p:extLst>
      <p:ext uri="{BB962C8B-B14F-4D97-AF65-F5344CB8AC3E}">
        <p14:creationId xmlns:p14="http://schemas.microsoft.com/office/powerpoint/2010/main" val="3803924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2C8F9-B218-1B71-49CB-237FB680FA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EDD818-8BD6-AF07-0BF4-20322F2F47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A54DEB5-FEDE-8C27-251A-5F4233E680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F56DF60-C606-353A-91CE-903B4A62A326}"/>
              </a:ext>
            </a:extLst>
          </p:cNvPr>
          <p:cNvSpPr>
            <a:spLocks noGrp="1"/>
          </p:cNvSpPr>
          <p:nvPr>
            <p:ph type="dt" sz="half" idx="10"/>
          </p:nvPr>
        </p:nvSpPr>
        <p:spPr/>
        <p:txBody>
          <a:bodyPr/>
          <a:lstStyle/>
          <a:p>
            <a:fld id="{60ED1F75-8302-43A5-9C65-AC59C2235B63}" type="datetimeFigureOut">
              <a:rPr lang="en-GB" smtClean="0"/>
              <a:t>04/06/2026</a:t>
            </a:fld>
            <a:endParaRPr lang="en-GB"/>
          </a:p>
        </p:txBody>
      </p:sp>
      <p:sp>
        <p:nvSpPr>
          <p:cNvPr id="6" name="Footer Placeholder 5">
            <a:extLst>
              <a:ext uri="{FF2B5EF4-FFF2-40B4-BE49-F238E27FC236}">
                <a16:creationId xmlns:a16="http://schemas.microsoft.com/office/drawing/2014/main" id="{5CC1D823-D65B-5C2D-6BE5-134844FD9E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B4B055-47FF-59F8-C77E-53C684D7C384}"/>
              </a:ext>
            </a:extLst>
          </p:cNvPr>
          <p:cNvSpPr>
            <a:spLocks noGrp="1"/>
          </p:cNvSpPr>
          <p:nvPr>
            <p:ph type="sldNum" sz="quarter" idx="12"/>
          </p:nvPr>
        </p:nvSpPr>
        <p:spPr/>
        <p:txBody>
          <a:bodyPr/>
          <a:lstStyle/>
          <a:p>
            <a:fld id="{38F00391-3B6D-4323-815A-3BE68B3312BE}" type="slidenum">
              <a:rPr lang="en-GB" smtClean="0"/>
              <a:t>‹#›</a:t>
            </a:fld>
            <a:endParaRPr lang="en-GB"/>
          </a:p>
        </p:txBody>
      </p:sp>
    </p:spTree>
    <p:extLst>
      <p:ext uri="{BB962C8B-B14F-4D97-AF65-F5344CB8AC3E}">
        <p14:creationId xmlns:p14="http://schemas.microsoft.com/office/powerpoint/2010/main" val="4089945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72280-DAB8-A83A-D43A-62AAE3EF7232}"/>
              </a:ext>
            </a:extLst>
          </p:cNvPr>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7935294-400D-F8FF-82DB-50EE2813184C}"/>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C49532A-27EC-954B-038A-8AE260FD91F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8CC8F47-9E93-E340-73F6-FC88473EAD9F}"/>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C94C64BA-C300-54A3-2A9C-7CC28DB80CF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32F9335-1052-7C4E-0CD5-3C08ACA8D57D}"/>
              </a:ext>
            </a:extLst>
          </p:cNvPr>
          <p:cNvSpPr>
            <a:spLocks noGrp="1"/>
          </p:cNvSpPr>
          <p:nvPr>
            <p:ph type="dt" sz="half" idx="10"/>
          </p:nvPr>
        </p:nvSpPr>
        <p:spPr/>
        <p:txBody>
          <a:bodyPr/>
          <a:lstStyle/>
          <a:p>
            <a:fld id="{60ED1F75-8302-43A5-9C65-AC59C2235B63}" type="datetimeFigureOut">
              <a:rPr lang="en-GB" smtClean="0"/>
              <a:t>04/06/2026</a:t>
            </a:fld>
            <a:endParaRPr lang="en-GB"/>
          </a:p>
        </p:txBody>
      </p:sp>
      <p:sp>
        <p:nvSpPr>
          <p:cNvPr id="8" name="Footer Placeholder 7">
            <a:extLst>
              <a:ext uri="{FF2B5EF4-FFF2-40B4-BE49-F238E27FC236}">
                <a16:creationId xmlns:a16="http://schemas.microsoft.com/office/drawing/2014/main" id="{814A286F-A9DC-492F-EB0C-45B9FF8E7FA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763223-20DD-0785-11D5-0E59A5F5AB07}"/>
              </a:ext>
            </a:extLst>
          </p:cNvPr>
          <p:cNvSpPr>
            <a:spLocks noGrp="1"/>
          </p:cNvSpPr>
          <p:nvPr>
            <p:ph type="sldNum" sz="quarter" idx="12"/>
          </p:nvPr>
        </p:nvSpPr>
        <p:spPr/>
        <p:txBody>
          <a:bodyPr/>
          <a:lstStyle/>
          <a:p>
            <a:fld id="{38F00391-3B6D-4323-815A-3BE68B3312BE}" type="slidenum">
              <a:rPr lang="en-GB" smtClean="0"/>
              <a:t>‹#›</a:t>
            </a:fld>
            <a:endParaRPr lang="en-GB"/>
          </a:p>
        </p:txBody>
      </p:sp>
    </p:spTree>
    <p:extLst>
      <p:ext uri="{BB962C8B-B14F-4D97-AF65-F5344CB8AC3E}">
        <p14:creationId xmlns:p14="http://schemas.microsoft.com/office/powerpoint/2010/main" val="15525336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7D2E-6BC8-3045-75A2-D0CF186918A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8F37FA-A13D-CDA3-3D38-6F5FBE0FFA1A}"/>
              </a:ext>
            </a:extLst>
          </p:cNvPr>
          <p:cNvSpPr>
            <a:spLocks noGrp="1"/>
          </p:cNvSpPr>
          <p:nvPr>
            <p:ph type="dt" sz="half" idx="10"/>
          </p:nvPr>
        </p:nvSpPr>
        <p:spPr/>
        <p:txBody>
          <a:bodyPr/>
          <a:lstStyle/>
          <a:p>
            <a:fld id="{60ED1F75-8302-43A5-9C65-AC59C2235B63}" type="datetimeFigureOut">
              <a:rPr lang="en-GB" smtClean="0"/>
              <a:t>04/06/2026</a:t>
            </a:fld>
            <a:endParaRPr lang="en-GB"/>
          </a:p>
        </p:txBody>
      </p:sp>
      <p:sp>
        <p:nvSpPr>
          <p:cNvPr id="4" name="Footer Placeholder 3">
            <a:extLst>
              <a:ext uri="{FF2B5EF4-FFF2-40B4-BE49-F238E27FC236}">
                <a16:creationId xmlns:a16="http://schemas.microsoft.com/office/drawing/2014/main" id="{C50E0D8D-3AF2-57CB-83FB-A3155BC88A4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58F34C9-8941-FCFD-9777-0B3FB2558372}"/>
              </a:ext>
            </a:extLst>
          </p:cNvPr>
          <p:cNvSpPr>
            <a:spLocks noGrp="1"/>
          </p:cNvSpPr>
          <p:nvPr>
            <p:ph type="sldNum" sz="quarter" idx="12"/>
          </p:nvPr>
        </p:nvSpPr>
        <p:spPr/>
        <p:txBody>
          <a:bodyPr/>
          <a:lstStyle/>
          <a:p>
            <a:fld id="{38F00391-3B6D-4323-815A-3BE68B3312BE}" type="slidenum">
              <a:rPr lang="en-GB" smtClean="0"/>
              <a:t>‹#›</a:t>
            </a:fld>
            <a:endParaRPr lang="en-GB"/>
          </a:p>
        </p:txBody>
      </p:sp>
    </p:spTree>
    <p:extLst>
      <p:ext uri="{BB962C8B-B14F-4D97-AF65-F5344CB8AC3E}">
        <p14:creationId xmlns:p14="http://schemas.microsoft.com/office/powerpoint/2010/main" val="4432496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5A8B33-C1C6-7018-423C-578B8739421A}"/>
              </a:ext>
            </a:extLst>
          </p:cNvPr>
          <p:cNvSpPr>
            <a:spLocks noGrp="1"/>
          </p:cNvSpPr>
          <p:nvPr>
            <p:ph type="dt" sz="half" idx="10"/>
          </p:nvPr>
        </p:nvSpPr>
        <p:spPr/>
        <p:txBody>
          <a:bodyPr/>
          <a:lstStyle/>
          <a:p>
            <a:fld id="{60ED1F75-8302-43A5-9C65-AC59C2235B63}" type="datetimeFigureOut">
              <a:rPr lang="en-GB" smtClean="0"/>
              <a:t>04/06/2026</a:t>
            </a:fld>
            <a:endParaRPr lang="en-GB"/>
          </a:p>
        </p:txBody>
      </p:sp>
      <p:sp>
        <p:nvSpPr>
          <p:cNvPr id="3" name="Footer Placeholder 2">
            <a:extLst>
              <a:ext uri="{FF2B5EF4-FFF2-40B4-BE49-F238E27FC236}">
                <a16:creationId xmlns:a16="http://schemas.microsoft.com/office/drawing/2014/main" id="{689CF506-A30D-0F94-4F7F-85D273FD7B2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E73978F-B13B-AE1F-A2BC-4FFBEBDD79D6}"/>
              </a:ext>
            </a:extLst>
          </p:cNvPr>
          <p:cNvSpPr>
            <a:spLocks noGrp="1"/>
          </p:cNvSpPr>
          <p:nvPr>
            <p:ph type="sldNum" sz="quarter" idx="12"/>
          </p:nvPr>
        </p:nvSpPr>
        <p:spPr/>
        <p:txBody>
          <a:bodyPr/>
          <a:lstStyle/>
          <a:p>
            <a:fld id="{38F00391-3B6D-4323-815A-3BE68B3312BE}" type="slidenum">
              <a:rPr lang="en-GB" smtClean="0"/>
              <a:t>‹#›</a:t>
            </a:fld>
            <a:endParaRPr lang="en-GB"/>
          </a:p>
        </p:txBody>
      </p:sp>
    </p:spTree>
    <p:extLst>
      <p:ext uri="{BB962C8B-B14F-4D97-AF65-F5344CB8AC3E}">
        <p14:creationId xmlns:p14="http://schemas.microsoft.com/office/powerpoint/2010/main" val="166188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56E76-4351-8085-865B-482DAF9154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A196C80-C28B-BB4A-E6D6-6CB864ADA9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35CC51-B0C0-9699-FDC2-6F8E35D53F9F}"/>
              </a:ext>
            </a:extLst>
          </p:cNvPr>
          <p:cNvSpPr>
            <a:spLocks noGrp="1"/>
          </p:cNvSpPr>
          <p:nvPr>
            <p:ph type="dt" sz="half" idx="10"/>
          </p:nvPr>
        </p:nvSpPr>
        <p:spPr/>
        <p:txBody>
          <a:bodyPr/>
          <a:lstStyle/>
          <a:p>
            <a:fld id="{60ED1F75-8302-43A5-9C65-AC59C2235B63}" type="datetimeFigureOut">
              <a:rPr lang="en-GB" smtClean="0"/>
              <a:t>04/06/2026</a:t>
            </a:fld>
            <a:endParaRPr lang="en-GB"/>
          </a:p>
        </p:txBody>
      </p:sp>
      <p:sp>
        <p:nvSpPr>
          <p:cNvPr id="5" name="Footer Placeholder 4">
            <a:extLst>
              <a:ext uri="{FF2B5EF4-FFF2-40B4-BE49-F238E27FC236}">
                <a16:creationId xmlns:a16="http://schemas.microsoft.com/office/drawing/2014/main" id="{B289240C-10A6-F2BF-DF00-BE6E7C3E32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41A75A-8712-C401-9CEF-615FA8E337FA}"/>
              </a:ext>
            </a:extLst>
          </p:cNvPr>
          <p:cNvSpPr>
            <a:spLocks noGrp="1"/>
          </p:cNvSpPr>
          <p:nvPr>
            <p:ph type="sldNum" sz="quarter" idx="12"/>
          </p:nvPr>
        </p:nvSpPr>
        <p:spPr/>
        <p:txBody>
          <a:bodyPr/>
          <a:lstStyle/>
          <a:p>
            <a:fld id="{38F00391-3B6D-4323-815A-3BE68B3312BE}" type="slidenum">
              <a:rPr lang="en-GB" smtClean="0"/>
              <a:t>‹#›</a:t>
            </a:fld>
            <a:endParaRPr lang="en-GB"/>
          </a:p>
        </p:txBody>
      </p:sp>
    </p:spTree>
    <p:extLst>
      <p:ext uri="{BB962C8B-B14F-4D97-AF65-F5344CB8AC3E}">
        <p14:creationId xmlns:p14="http://schemas.microsoft.com/office/powerpoint/2010/main" val="34448141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DFBC9-2241-EEBF-12AB-080289E9BC78}"/>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A7DB76F-F1F2-8EB9-445D-EB3865AFB3E3}"/>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9540FA-2721-AE67-CB14-A51CE457B3F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99A91AC-FA66-347D-3ABB-125F8E7C12A9}"/>
              </a:ext>
            </a:extLst>
          </p:cNvPr>
          <p:cNvSpPr>
            <a:spLocks noGrp="1"/>
          </p:cNvSpPr>
          <p:nvPr>
            <p:ph type="dt" sz="half" idx="10"/>
          </p:nvPr>
        </p:nvSpPr>
        <p:spPr/>
        <p:txBody>
          <a:bodyPr/>
          <a:lstStyle/>
          <a:p>
            <a:fld id="{60ED1F75-8302-43A5-9C65-AC59C2235B63}" type="datetimeFigureOut">
              <a:rPr lang="en-GB" smtClean="0"/>
              <a:t>04/06/2026</a:t>
            </a:fld>
            <a:endParaRPr lang="en-GB"/>
          </a:p>
        </p:txBody>
      </p:sp>
      <p:sp>
        <p:nvSpPr>
          <p:cNvPr id="6" name="Footer Placeholder 5">
            <a:extLst>
              <a:ext uri="{FF2B5EF4-FFF2-40B4-BE49-F238E27FC236}">
                <a16:creationId xmlns:a16="http://schemas.microsoft.com/office/drawing/2014/main" id="{D7558548-D851-FEE6-21BF-8375E43EAF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F4A78C-C4ED-6D8C-01E6-E4CDAD42EABC}"/>
              </a:ext>
            </a:extLst>
          </p:cNvPr>
          <p:cNvSpPr>
            <a:spLocks noGrp="1"/>
          </p:cNvSpPr>
          <p:nvPr>
            <p:ph type="sldNum" sz="quarter" idx="12"/>
          </p:nvPr>
        </p:nvSpPr>
        <p:spPr/>
        <p:txBody>
          <a:bodyPr/>
          <a:lstStyle/>
          <a:p>
            <a:fld id="{38F00391-3B6D-4323-815A-3BE68B3312BE}" type="slidenum">
              <a:rPr lang="en-GB" smtClean="0"/>
              <a:t>‹#›</a:t>
            </a:fld>
            <a:endParaRPr lang="en-GB"/>
          </a:p>
        </p:txBody>
      </p:sp>
    </p:spTree>
    <p:extLst>
      <p:ext uri="{BB962C8B-B14F-4D97-AF65-F5344CB8AC3E}">
        <p14:creationId xmlns:p14="http://schemas.microsoft.com/office/powerpoint/2010/main" val="31408884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BD71-40DD-3D7B-2E90-7A52B51F4B35}"/>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8936159-5DE3-6F2F-1A51-118700FC8D1E}"/>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6BEF3311-FAB5-9E6A-CB93-D986084FDCF5}"/>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B634B98-E19D-FDBF-7B55-D4443350A94C}"/>
              </a:ext>
            </a:extLst>
          </p:cNvPr>
          <p:cNvSpPr>
            <a:spLocks noGrp="1"/>
          </p:cNvSpPr>
          <p:nvPr>
            <p:ph type="dt" sz="half" idx="10"/>
          </p:nvPr>
        </p:nvSpPr>
        <p:spPr/>
        <p:txBody>
          <a:bodyPr/>
          <a:lstStyle/>
          <a:p>
            <a:fld id="{60ED1F75-8302-43A5-9C65-AC59C2235B63}" type="datetimeFigureOut">
              <a:rPr lang="en-GB" smtClean="0"/>
              <a:t>04/06/2026</a:t>
            </a:fld>
            <a:endParaRPr lang="en-GB"/>
          </a:p>
        </p:txBody>
      </p:sp>
      <p:sp>
        <p:nvSpPr>
          <p:cNvPr id="6" name="Footer Placeholder 5">
            <a:extLst>
              <a:ext uri="{FF2B5EF4-FFF2-40B4-BE49-F238E27FC236}">
                <a16:creationId xmlns:a16="http://schemas.microsoft.com/office/drawing/2014/main" id="{34E873ED-F7D9-BF95-1443-106E26483F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AF8A9D-77FA-8875-8D53-F3E33A1E6E99}"/>
              </a:ext>
            </a:extLst>
          </p:cNvPr>
          <p:cNvSpPr>
            <a:spLocks noGrp="1"/>
          </p:cNvSpPr>
          <p:nvPr>
            <p:ph type="sldNum" sz="quarter" idx="12"/>
          </p:nvPr>
        </p:nvSpPr>
        <p:spPr/>
        <p:txBody>
          <a:bodyPr/>
          <a:lstStyle/>
          <a:p>
            <a:fld id="{38F00391-3B6D-4323-815A-3BE68B3312BE}" type="slidenum">
              <a:rPr lang="en-GB" smtClean="0"/>
              <a:t>‹#›</a:t>
            </a:fld>
            <a:endParaRPr lang="en-GB"/>
          </a:p>
        </p:txBody>
      </p:sp>
    </p:spTree>
    <p:extLst>
      <p:ext uri="{BB962C8B-B14F-4D97-AF65-F5344CB8AC3E}">
        <p14:creationId xmlns:p14="http://schemas.microsoft.com/office/powerpoint/2010/main" val="9211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A2314-E0C0-449F-A3F3-7136534B83E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15282D5-8F55-87EA-7EAB-72061B91E1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5DE086-BA47-8E55-D873-9D377FFE24F9}"/>
              </a:ext>
            </a:extLst>
          </p:cNvPr>
          <p:cNvSpPr>
            <a:spLocks noGrp="1"/>
          </p:cNvSpPr>
          <p:nvPr>
            <p:ph type="dt" sz="half" idx="10"/>
          </p:nvPr>
        </p:nvSpPr>
        <p:spPr/>
        <p:txBody>
          <a:bodyPr/>
          <a:lstStyle/>
          <a:p>
            <a:fld id="{60ED1F75-8302-43A5-9C65-AC59C2235B63}" type="datetimeFigureOut">
              <a:rPr lang="en-GB" smtClean="0"/>
              <a:t>04/06/2026</a:t>
            </a:fld>
            <a:endParaRPr lang="en-GB"/>
          </a:p>
        </p:txBody>
      </p:sp>
      <p:sp>
        <p:nvSpPr>
          <p:cNvPr id="5" name="Footer Placeholder 4">
            <a:extLst>
              <a:ext uri="{FF2B5EF4-FFF2-40B4-BE49-F238E27FC236}">
                <a16:creationId xmlns:a16="http://schemas.microsoft.com/office/drawing/2014/main" id="{B27DAA3C-18BD-E030-94D5-84376470C2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885042-1F3C-01EA-DC85-2CFC04CA01AA}"/>
              </a:ext>
            </a:extLst>
          </p:cNvPr>
          <p:cNvSpPr>
            <a:spLocks noGrp="1"/>
          </p:cNvSpPr>
          <p:nvPr>
            <p:ph type="sldNum" sz="quarter" idx="12"/>
          </p:nvPr>
        </p:nvSpPr>
        <p:spPr/>
        <p:txBody>
          <a:bodyPr/>
          <a:lstStyle/>
          <a:p>
            <a:fld id="{38F00391-3B6D-4323-815A-3BE68B3312BE}" type="slidenum">
              <a:rPr lang="en-GB" smtClean="0"/>
              <a:t>‹#›</a:t>
            </a:fld>
            <a:endParaRPr lang="en-GB"/>
          </a:p>
        </p:txBody>
      </p:sp>
    </p:spTree>
    <p:extLst>
      <p:ext uri="{BB962C8B-B14F-4D97-AF65-F5344CB8AC3E}">
        <p14:creationId xmlns:p14="http://schemas.microsoft.com/office/powerpoint/2010/main" val="15652788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2E5D6C-0170-47A2-6003-FFF1A7DD75F4}"/>
              </a:ext>
            </a:extLst>
          </p:cNvPr>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EFFD30A-C96D-AE37-D9A9-0015F09127D3}"/>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F5DA3D-1FF5-7A97-AD9E-4A98007F5C4C}"/>
              </a:ext>
            </a:extLst>
          </p:cNvPr>
          <p:cNvSpPr>
            <a:spLocks noGrp="1"/>
          </p:cNvSpPr>
          <p:nvPr>
            <p:ph type="dt" sz="half" idx="10"/>
          </p:nvPr>
        </p:nvSpPr>
        <p:spPr/>
        <p:txBody>
          <a:bodyPr/>
          <a:lstStyle/>
          <a:p>
            <a:fld id="{60ED1F75-8302-43A5-9C65-AC59C2235B63}" type="datetimeFigureOut">
              <a:rPr lang="en-GB" smtClean="0"/>
              <a:t>04/06/2026</a:t>
            </a:fld>
            <a:endParaRPr lang="en-GB"/>
          </a:p>
        </p:txBody>
      </p:sp>
      <p:sp>
        <p:nvSpPr>
          <p:cNvPr id="5" name="Footer Placeholder 4">
            <a:extLst>
              <a:ext uri="{FF2B5EF4-FFF2-40B4-BE49-F238E27FC236}">
                <a16:creationId xmlns:a16="http://schemas.microsoft.com/office/drawing/2014/main" id="{823DED14-FD94-323C-74FF-4B546FFBDC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5D09B8-5BA4-8241-F7FA-F77FD7A71FF1}"/>
              </a:ext>
            </a:extLst>
          </p:cNvPr>
          <p:cNvSpPr>
            <a:spLocks noGrp="1"/>
          </p:cNvSpPr>
          <p:nvPr>
            <p:ph type="sldNum" sz="quarter" idx="12"/>
          </p:nvPr>
        </p:nvSpPr>
        <p:spPr/>
        <p:txBody>
          <a:bodyPr/>
          <a:lstStyle/>
          <a:p>
            <a:fld id="{38F00391-3B6D-4323-815A-3BE68B3312BE}" type="slidenum">
              <a:rPr lang="en-GB" smtClean="0"/>
              <a:t>‹#›</a:t>
            </a:fld>
            <a:endParaRPr lang="en-GB"/>
          </a:p>
        </p:txBody>
      </p:sp>
    </p:spTree>
    <p:extLst>
      <p:ext uri="{BB962C8B-B14F-4D97-AF65-F5344CB8AC3E}">
        <p14:creationId xmlns:p14="http://schemas.microsoft.com/office/powerpoint/2010/main" val="4055238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521208" y="548642"/>
            <a:ext cx="7478991" cy="3635797"/>
          </a:xfrm>
        </p:spPr>
        <p:txBody>
          <a:bodyPr anchor="t">
            <a:normAutofit/>
          </a:bodyPr>
          <a:lstStyle>
            <a:lvl1pPr algn="l">
              <a:defRPr sz="7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521208" y="4473553"/>
            <a:ext cx="6655522" cy="1545336"/>
          </a:xfrm>
        </p:spPr>
        <p:txBody>
          <a:bodyPr anchor="b">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8027B902-09B5-4324-8310-59625360F035}" type="datetime1">
              <a:rPr lang="en-US" smtClean="0"/>
              <a:t>6/4/2026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21750341"/>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18008" y="854239"/>
            <a:ext cx="7876287" cy="3592629"/>
          </a:xfrm>
        </p:spPr>
        <p:txBody>
          <a:bodyPr anchor="b">
            <a:normAutofit/>
          </a:bodyPr>
          <a:lstStyle>
            <a:lvl1pPr algn="l">
              <a:defRPr sz="72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58368" y="4617138"/>
            <a:ext cx="7375466" cy="1014984"/>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9CB91A11-88E2-4BD0-90A5-503C684B9CC0}" type="datetime1">
              <a:rPr lang="en-US" smtClean="0"/>
              <a:t>6/4/2026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7482792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981200" y="1318302"/>
            <a:ext cx="8229600" cy="2621154"/>
          </a:xfrm>
        </p:spPr>
        <p:txBody>
          <a:bodyPr anchor="b">
            <a:normAutofit/>
          </a:bodyPr>
          <a:lstStyle>
            <a:lvl1pPr algn="ctr">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4039647"/>
            <a:ext cx="7588155" cy="1414091"/>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6B19A73-9EF0-435E-951F-A4ACE59FBD85}" type="datetime1">
              <a:rPr lang="en-US" smtClean="0"/>
              <a:t>6/4/2026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6765097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5218032"/>
            <a:ext cx="11460480" cy="786384"/>
          </a:xfrm>
        </p:spPr>
        <p:txBody>
          <a:bodyPr anchor="b">
            <a:normAutofit/>
          </a:bodyPr>
          <a:lstStyle>
            <a:lvl1pPr algn="l">
              <a:defRPr sz="4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5972629"/>
            <a:ext cx="11460480" cy="480373"/>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12191999" cy="4986425"/>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GB"/>
              <a:t>Click icon to add picture</a:t>
            </a:r>
            <a:endParaRPr lang="en-US" dirty="0"/>
          </a:p>
        </p:txBody>
      </p:sp>
      <p:sp>
        <p:nvSpPr>
          <p:cNvPr id="7" name="Date Placeholder 6">
            <a:extLst>
              <a:ext uri="{FF2B5EF4-FFF2-40B4-BE49-F238E27FC236}">
                <a16:creationId xmlns:a16="http://schemas.microsoft.com/office/drawing/2014/main" id="{1AA6C9C7-A264-237A-7F3C-46E6A7A9646D}"/>
              </a:ext>
            </a:extLst>
          </p:cNvPr>
          <p:cNvSpPr>
            <a:spLocks noGrp="1"/>
          </p:cNvSpPr>
          <p:nvPr>
            <p:ph type="dt" sz="half" idx="14"/>
          </p:nvPr>
        </p:nvSpPr>
        <p:spPr/>
        <p:txBody>
          <a:bodyPr/>
          <a:lstStyle/>
          <a:p>
            <a:fld id="{C72BE8CE-6011-4887-8688-8D57691F11AD}" type="datetime1">
              <a:rPr lang="en-US" smtClean="0"/>
              <a:t>6/4/2026</a:t>
            </a:fld>
            <a:endParaRPr lang="en-US" dirty="0"/>
          </a:p>
        </p:txBody>
      </p:sp>
      <p:sp>
        <p:nvSpPr>
          <p:cNvPr id="8" name="Footer Placeholder 7">
            <a:extLst>
              <a:ext uri="{FF2B5EF4-FFF2-40B4-BE49-F238E27FC236}">
                <a16:creationId xmlns:a16="http://schemas.microsoft.com/office/drawing/2014/main" id="{1B5B8C48-05E9-5280-3F6A-22F8BCBB477E}"/>
              </a:ext>
            </a:extLst>
          </p:cNvPr>
          <p:cNvSpPr>
            <a:spLocks noGrp="1"/>
          </p:cNvSpPr>
          <p:nvPr>
            <p:ph type="ftr" sz="quarter" idx="15"/>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47BC820F-C031-6832-5CA0-B972903E0D5F}"/>
              </a:ext>
            </a:extLst>
          </p:cNvPr>
          <p:cNvSpPr>
            <a:spLocks noGrp="1"/>
          </p:cNvSpPr>
          <p:nvPr>
            <p:ph type="sldNum" sz="quarter" idx="16"/>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050400605"/>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168896" y="1129554"/>
            <a:ext cx="4361688" cy="3475236"/>
          </a:xfrm>
        </p:spPr>
        <p:txBody>
          <a:bodyPr anchor="b">
            <a:normAutofit/>
          </a:bodyPr>
          <a:lstStyle>
            <a:lvl1pPr algn="l">
              <a:defRPr sz="54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168897" y="4731335"/>
            <a:ext cx="4206240" cy="1184585"/>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0" y="0"/>
            <a:ext cx="6584950"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GB"/>
              <a:t>Click icon to add picture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7168895" y="6453002"/>
            <a:ext cx="1707625" cy="365125"/>
          </a:xfrm>
        </p:spPr>
        <p:txBody>
          <a:bodyPr/>
          <a:lstStyle>
            <a:lvl1pPr>
              <a:defRPr>
                <a:solidFill>
                  <a:schemeClr val="tx1"/>
                </a:solidFill>
                <a:effectLst/>
              </a:defRPr>
            </a:lvl1pPr>
          </a:lstStyle>
          <a:p>
            <a:fld id="{886426EA-0386-4881-8D6D-3F08C95C4A7F}" type="datetime1">
              <a:rPr lang="en-US" smtClean="0"/>
              <a:t>6/4/2026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35440153"/>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365760" y="411480"/>
            <a:ext cx="4654296" cy="3739896"/>
          </a:xfrm>
        </p:spPr>
        <p:txBody>
          <a:bodyPr anchor="t">
            <a:normAutofit/>
          </a:bodyPr>
          <a:lstStyle>
            <a:lvl1pPr algn="l">
              <a:defRPr sz="52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65760" y="4873752"/>
            <a:ext cx="4206240" cy="1380744"/>
          </a:xfrm>
        </p:spPr>
        <p:txBody>
          <a:bodyPr anchor="b">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11" name="Picture Placeholder 10">
            <a:extLst>
              <a:ext uri="{FF2B5EF4-FFF2-40B4-BE49-F238E27FC236}">
                <a16:creationId xmlns:a16="http://schemas.microsoft.com/office/drawing/2014/main" id="{B24A208E-BD69-BB12-21B8-DA405B501FA8}"/>
              </a:ext>
            </a:extLst>
          </p:cNvPr>
          <p:cNvSpPr>
            <a:spLocks noGrp="1"/>
          </p:cNvSpPr>
          <p:nvPr>
            <p:ph type="pic" sz="quarter" idx="13"/>
          </p:nvPr>
        </p:nvSpPr>
        <p:spPr>
          <a:xfrm>
            <a:off x="5596128" y="0"/>
            <a:ext cx="6595872"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GB"/>
              <a:t>Click icon to add picture</a:t>
            </a:r>
            <a:endParaRPr lang="en-US" dirty="0"/>
          </a:p>
        </p:txBody>
      </p:sp>
      <p:sp>
        <p:nvSpPr>
          <p:cNvPr id="7" name="Date Placeholder 6">
            <a:extLst>
              <a:ext uri="{FF2B5EF4-FFF2-40B4-BE49-F238E27FC236}">
                <a16:creationId xmlns:a16="http://schemas.microsoft.com/office/drawing/2014/main" id="{F991F941-2D53-CC10-7947-62237A245FE0}"/>
              </a:ext>
            </a:extLst>
          </p:cNvPr>
          <p:cNvSpPr>
            <a:spLocks noGrp="1"/>
          </p:cNvSpPr>
          <p:nvPr>
            <p:ph type="dt" sz="half" idx="14"/>
          </p:nvPr>
        </p:nvSpPr>
        <p:spPr>
          <a:xfrm>
            <a:off x="137160" y="6453002"/>
            <a:ext cx="1951777" cy="365125"/>
          </a:xfrm>
        </p:spPr>
        <p:txBody>
          <a:bodyPr/>
          <a:lstStyle/>
          <a:p>
            <a:fld id="{1FE1A989-42EF-40B2-87AB-6941C231CD4A}" type="datetime1">
              <a:rPr lang="en-US" smtClean="0"/>
              <a:t>6/4/2026</a:t>
            </a:fld>
            <a:endParaRPr lang="en-US" dirty="0"/>
          </a:p>
        </p:txBody>
      </p:sp>
      <p:sp>
        <p:nvSpPr>
          <p:cNvPr id="8" name="Footer Placeholder 7">
            <a:extLst>
              <a:ext uri="{FF2B5EF4-FFF2-40B4-BE49-F238E27FC236}">
                <a16:creationId xmlns:a16="http://schemas.microsoft.com/office/drawing/2014/main" id="{9A6E6A4C-6C55-068A-43AA-78DB4D1D643B}"/>
              </a:ext>
            </a:extLst>
          </p:cNvPr>
          <p:cNvSpPr>
            <a:spLocks noGrp="1"/>
          </p:cNvSpPr>
          <p:nvPr>
            <p:ph type="ftr" sz="quarter" idx="15"/>
          </p:nvPr>
        </p:nvSpPr>
        <p:spPr>
          <a:xfrm>
            <a:off x="2088937" y="6453002"/>
            <a:ext cx="2805405" cy="365125"/>
          </a:xfrm>
        </p:spPr>
        <p:txBody>
          <a:bodyPr/>
          <a:lstStyle/>
          <a:p>
            <a:r>
              <a:rPr lang="en-US" dirty="0"/>
              <a:t>Sample Footer Text</a:t>
            </a:r>
          </a:p>
        </p:txBody>
      </p:sp>
      <p:sp>
        <p:nvSpPr>
          <p:cNvPr id="9" name="Slide Number Placeholder 8">
            <a:extLst>
              <a:ext uri="{FF2B5EF4-FFF2-40B4-BE49-F238E27FC236}">
                <a16:creationId xmlns:a16="http://schemas.microsoft.com/office/drawing/2014/main" id="{C1A2CCFF-14A7-08A8-4465-732CD8928728}"/>
              </a:ext>
            </a:extLst>
          </p:cNvPr>
          <p:cNvSpPr>
            <a:spLocks noGrp="1"/>
          </p:cNvSpPr>
          <p:nvPr>
            <p:ph type="sldNum" sz="quarter" idx="16"/>
          </p:nvPr>
        </p:nvSpPr>
        <p:spPr>
          <a:xfrm>
            <a:off x="4844578" y="6453002"/>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7114226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2C8F9-B218-1B71-49CB-237FB680FA4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EDD818-8BD6-AF07-0BF4-20322F2F47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A54DEB5-FEDE-8C27-251A-5F4233E680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F56DF60-C606-353A-91CE-903B4A62A326}"/>
              </a:ext>
            </a:extLst>
          </p:cNvPr>
          <p:cNvSpPr>
            <a:spLocks noGrp="1"/>
          </p:cNvSpPr>
          <p:nvPr>
            <p:ph type="dt" sz="half" idx="10"/>
          </p:nvPr>
        </p:nvSpPr>
        <p:spPr/>
        <p:txBody>
          <a:bodyPr/>
          <a:lstStyle/>
          <a:p>
            <a:fld id="{60ED1F75-8302-43A5-9C65-AC59C2235B63}" type="datetimeFigureOut">
              <a:rPr lang="en-GB" smtClean="0"/>
              <a:t>04/06/2026</a:t>
            </a:fld>
            <a:endParaRPr lang="en-GB"/>
          </a:p>
        </p:txBody>
      </p:sp>
      <p:sp>
        <p:nvSpPr>
          <p:cNvPr id="6" name="Footer Placeholder 5">
            <a:extLst>
              <a:ext uri="{FF2B5EF4-FFF2-40B4-BE49-F238E27FC236}">
                <a16:creationId xmlns:a16="http://schemas.microsoft.com/office/drawing/2014/main" id="{5CC1D823-D65B-5C2D-6BE5-134844FD9E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7B4B055-47FF-59F8-C77E-53C684D7C384}"/>
              </a:ext>
            </a:extLst>
          </p:cNvPr>
          <p:cNvSpPr>
            <a:spLocks noGrp="1"/>
          </p:cNvSpPr>
          <p:nvPr>
            <p:ph type="sldNum" sz="quarter" idx="12"/>
          </p:nvPr>
        </p:nvSpPr>
        <p:spPr/>
        <p:txBody>
          <a:bodyPr/>
          <a:lstStyle/>
          <a:p>
            <a:fld id="{38F00391-3B6D-4323-815A-3BE68B3312BE}" type="slidenum">
              <a:rPr lang="en-GB" smtClean="0"/>
              <a:t>‹#›</a:t>
            </a:fld>
            <a:endParaRPr lang="en-GB"/>
          </a:p>
        </p:txBody>
      </p:sp>
    </p:spTree>
    <p:extLst>
      <p:ext uri="{BB962C8B-B14F-4D97-AF65-F5344CB8AC3E}">
        <p14:creationId xmlns:p14="http://schemas.microsoft.com/office/powerpoint/2010/main" val="30305594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4320" y="1801368"/>
            <a:ext cx="7772400" cy="4572000"/>
          </a:xfrm>
        </p:spPr>
        <p:txBody>
          <a:bodyPr anchor="b">
            <a:normAutofit/>
          </a:bodyPr>
          <a:lstStyle>
            <a:lvl1pPr algn="l">
              <a:defRPr sz="7400"/>
            </a:lvl1pPr>
          </a:lstStyle>
          <a:p>
            <a:r>
              <a:rPr lang="en-GB"/>
              <a:t>Click to edit Master 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EE2A7A0-B9EE-41A8-8016-28E5803F20B2}" type="datetime1">
              <a:rPr lang="en-US" smtClean="0"/>
              <a:t>6/4/2026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59329506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74320" y="1801368"/>
            <a:ext cx="7772400" cy="4572000"/>
          </a:xfrm>
        </p:spPr>
        <p:txBody>
          <a:bodyPr anchor="b">
            <a:normAutofit/>
          </a:bodyPr>
          <a:lstStyle>
            <a:lvl1pPr algn="l">
              <a:defRPr sz="7400"/>
            </a:lvl1pPr>
          </a:lstStyle>
          <a:p>
            <a:r>
              <a:rPr lang="en-GB"/>
              <a:t>Click to edit Master title style</a:t>
            </a:r>
            <a:endParaRPr lang="en-US"/>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65176" y="484632"/>
            <a:ext cx="7772400" cy="594360"/>
          </a:xfrm>
        </p:spPr>
        <p:txBody>
          <a:bodyPr anchor="t">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EE2A7A0-B9EE-41A8-8016-28E5803F20B2}" type="datetime1">
              <a:rPr lang="en-US" smtClean="0"/>
              <a:t>6/4/2026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7785553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12647" y="664108"/>
            <a:ext cx="8467558" cy="1554480"/>
          </a:xfrm>
        </p:spPr>
        <p:txBody>
          <a:bodyPr anchor="b">
            <a:normAutofit/>
          </a:bodyPr>
          <a:lstStyle>
            <a:lvl1pPr>
              <a:defRPr sz="4400"/>
            </a:lvl1pPr>
          </a:lstStyle>
          <a:p>
            <a:r>
              <a:rPr lang="en-GB"/>
              <a:t>Click to edit Master title style</a:t>
            </a:r>
            <a:endParaRPr lang="en-US"/>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12647" y="2333860"/>
            <a:ext cx="8467558" cy="3689909"/>
          </a:xfrm>
        </p:spPr>
        <p:txBody>
          <a:bodyPr>
            <a:normAutofit/>
          </a:bodyPr>
          <a:lstStyle>
            <a:lvl1pPr marL="457200" indent="-457200">
              <a:buFont typeface="+mj-lt"/>
              <a:buAutoNum type="arabicPeriod"/>
              <a:defRPr sz="2400"/>
            </a:lvl1pPr>
            <a:lvl2pPr marL="685800" indent="-457200">
              <a:buFont typeface="+mj-lt"/>
              <a:buAutoNum type="arabicPeriod"/>
              <a:defRPr sz="2000"/>
            </a:lvl2pPr>
            <a:lvl3pPr marL="800100" indent="-342900">
              <a:buFont typeface="+mj-lt"/>
              <a:buAutoNum type="arabicPeriod"/>
              <a:defRPr sz="1800"/>
            </a:lvl3pPr>
            <a:lvl4pPr marL="1028700" indent="-342900">
              <a:buFont typeface="+mj-lt"/>
              <a:buAutoNum type="arabicPeriod"/>
              <a:defRPr sz="1600"/>
            </a:lvl4pPr>
            <a:lvl5pPr marL="1257300" indent="-342900">
              <a:buFont typeface="+mj-lt"/>
              <a:buAutoNum type="arabicPeriod"/>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8A60B404-9532-4DA8-8A40-EC339A5BE635}" type="datetime1">
              <a:rPr lang="en-US" smtClean="0"/>
              <a:t>6/4/2026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89803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6858000" y="1161288"/>
            <a:ext cx="4663440" cy="1554480"/>
          </a:xfrm>
        </p:spPr>
        <p:txBody>
          <a:bodyPr anchor="b">
            <a:normAutofit/>
          </a:bodyPr>
          <a:lstStyle>
            <a:lvl1pPr>
              <a:defRPr sz="4000"/>
            </a:lvl1pPr>
          </a:lstStyle>
          <a:p>
            <a:r>
              <a:rPr lang="en-GB"/>
              <a:t>Click to edit Master title style</a:t>
            </a:r>
            <a:endParaRPr lang="en-US" dirty="0"/>
          </a:p>
        </p:txBody>
      </p:sp>
      <p:sp>
        <p:nvSpPr>
          <p:cNvPr id="8" name="Picture Placeholder 7">
            <a:extLst>
              <a:ext uri="{FF2B5EF4-FFF2-40B4-BE49-F238E27FC236}">
                <a16:creationId xmlns:a16="http://schemas.microsoft.com/office/drawing/2014/main" id="{9AC20259-235D-F9C3-3788-C1457976F5AC}"/>
              </a:ext>
            </a:extLst>
          </p:cNvPr>
          <p:cNvSpPr>
            <a:spLocks noGrp="1"/>
          </p:cNvSpPr>
          <p:nvPr>
            <p:ph type="pic" sz="quarter" idx="14"/>
          </p:nvPr>
        </p:nvSpPr>
        <p:spPr>
          <a:xfrm>
            <a:off x="0" y="0"/>
            <a:ext cx="6099048"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GB"/>
              <a:t>Click icon to add picture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858000" y="2825496"/>
            <a:ext cx="4663440" cy="3337560"/>
          </a:xfrm>
        </p:spPr>
        <p:txBody>
          <a:bodyPr>
            <a:normAutofit/>
          </a:bodyPr>
          <a:lstStyle>
            <a:lvl1pPr marL="457200" indent="-457200">
              <a:buFont typeface="+mj-lt"/>
              <a:buAutoNum type="arabicPeriod"/>
              <a:defRPr sz="2000"/>
            </a:lvl1pPr>
            <a:lvl2pPr marL="571500" indent="-342900">
              <a:buFont typeface="+mj-lt"/>
              <a:buAutoNum type="arabicPeriod"/>
              <a:defRPr sz="1800"/>
            </a:lvl2pPr>
            <a:lvl3pPr marL="800100" indent="-342900">
              <a:buFont typeface="+mj-lt"/>
              <a:buAutoNum type="arabicPeriod"/>
              <a:defRPr sz="1600"/>
            </a:lvl3pPr>
            <a:lvl4pPr marL="1028700" indent="-342900">
              <a:buFont typeface="+mj-lt"/>
              <a:buAutoNum type="arabicPeriod"/>
              <a:defRPr sz="1400"/>
            </a:lvl4pPr>
            <a:lvl5pPr>
              <a:buFont typeface="+mj-lt"/>
              <a:buAutoNum type="arabicPeriod"/>
              <a:defRPr sz="12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a:xfrm>
            <a:off x="6857999" y="6453002"/>
            <a:ext cx="1996689" cy="365125"/>
          </a:xfrm>
        </p:spPr>
        <p:txBody>
          <a:bodyPr/>
          <a:lstStyle/>
          <a:p>
            <a:fld id="{8A60B404-9532-4DA8-8A40-EC339A5BE635}" type="datetime1">
              <a:rPr lang="en-US" smtClean="0"/>
              <a:t>6/4/2026</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469171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EE6A364-A39C-470E-B89A-9BD899585684}" type="datetime1">
              <a:rPr lang="en-US" smtClean="0"/>
              <a:t>6/4/2026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83755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ctr">
            <a:normAutofit/>
          </a:bodyPr>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67091"/>
            <a:ext cx="11924209" cy="612381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11C69CE-4771-4BFA-AD70-0E51ABA58D6D}" type="datetime1">
              <a:rPr lang="en-US" smtClean="0"/>
              <a:t>6/4/2026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00932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90E4242-8CA0-457D-B3B1-7D78B4164321}" type="datetime1">
              <a:rPr lang="en-US" smtClean="0"/>
              <a:t>6/4/2026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132076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385975"/>
            <a:ext cx="4325112" cy="2454796"/>
          </a:xfrm>
        </p:spPr>
        <p:txBody>
          <a:bodyPr>
            <a:normAutofit/>
          </a:bodyPr>
          <a:lstStyle>
            <a:lvl1pPr>
              <a:defRPr sz="4400"/>
            </a:lvl1pPr>
          </a:lstStyle>
          <a:p>
            <a:r>
              <a:rPr lang="en-GB"/>
              <a:t>Click to edit Master title style</a:t>
            </a:r>
            <a:endParaRPr lang="en-US"/>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386584"/>
            <a:ext cx="4325112" cy="2459736"/>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53D6F41-6645-4089-A6BB-7B692A44A4CC}" type="datetime1">
              <a:rPr lang="en-US" smtClean="0"/>
              <a:t>6/4/2026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9142879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28347" y="2258568"/>
            <a:ext cx="3813048" cy="3557016"/>
          </a:xfrm>
        </p:spPr>
        <p:txBody>
          <a:bodyPr>
            <a:normAutofit/>
          </a:bodyPr>
          <a:lstStyle>
            <a:lvl1pPr>
              <a:defRPr sz="3600"/>
            </a:lvl1pPr>
          </a:lstStyle>
          <a:p>
            <a:r>
              <a:rPr lang="en-GB"/>
              <a:t>Click to edit Master title style</a:t>
            </a:r>
            <a:endParaRPr lang="en-US"/>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519738" y="2254250"/>
            <a:ext cx="4956175" cy="3556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58B73AF-3955-4569-8B4F-B329360A9CBD}" type="datetime1">
              <a:rPr lang="en-US" smtClean="0"/>
              <a:t>6/4/2026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552059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8" y="1537853"/>
            <a:ext cx="4145582" cy="4638825"/>
          </a:xfrm>
        </p:spPr>
        <p:txBody>
          <a:bodyPr>
            <a:normAutofit/>
          </a:bodyPr>
          <a:lstStyle>
            <a:lvl1pPr>
              <a:defRPr sz="3600"/>
            </a:lvl1pPr>
          </a:lstStyle>
          <a:p>
            <a:r>
              <a:rPr lang="en-GB"/>
              <a:t>Click to edit Master title style</a:t>
            </a:r>
            <a:endParaRPr lang="en-US"/>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519738" y="1538288"/>
            <a:ext cx="5681662" cy="481806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695276D-BBED-48BC-B459-1E9A16CF46CD}" type="datetime1">
              <a:rPr lang="en-US" smtClean="0"/>
              <a:t>6/4/2026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69624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72280-DAB8-A83A-D43A-62AAE3EF723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7935294-400D-F8FF-82DB-50EE281318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49532A-27EC-954B-038A-8AE260FD91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8CC8F47-9E93-E340-73F6-FC88473EAD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4C64BA-C300-54A3-2A9C-7CC28DB80C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32F9335-1052-7C4E-0CD5-3C08ACA8D57D}"/>
              </a:ext>
            </a:extLst>
          </p:cNvPr>
          <p:cNvSpPr>
            <a:spLocks noGrp="1"/>
          </p:cNvSpPr>
          <p:nvPr>
            <p:ph type="dt" sz="half" idx="10"/>
          </p:nvPr>
        </p:nvSpPr>
        <p:spPr/>
        <p:txBody>
          <a:bodyPr/>
          <a:lstStyle/>
          <a:p>
            <a:fld id="{60ED1F75-8302-43A5-9C65-AC59C2235B63}" type="datetimeFigureOut">
              <a:rPr lang="en-GB" smtClean="0"/>
              <a:t>04/06/2026</a:t>
            </a:fld>
            <a:endParaRPr lang="en-GB"/>
          </a:p>
        </p:txBody>
      </p:sp>
      <p:sp>
        <p:nvSpPr>
          <p:cNvPr id="8" name="Footer Placeholder 7">
            <a:extLst>
              <a:ext uri="{FF2B5EF4-FFF2-40B4-BE49-F238E27FC236}">
                <a16:creationId xmlns:a16="http://schemas.microsoft.com/office/drawing/2014/main" id="{814A286F-A9DC-492F-EB0C-45B9FF8E7FA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763223-20DD-0785-11D5-0E59A5F5AB07}"/>
              </a:ext>
            </a:extLst>
          </p:cNvPr>
          <p:cNvSpPr>
            <a:spLocks noGrp="1"/>
          </p:cNvSpPr>
          <p:nvPr>
            <p:ph type="sldNum" sz="quarter" idx="12"/>
          </p:nvPr>
        </p:nvSpPr>
        <p:spPr/>
        <p:txBody>
          <a:bodyPr/>
          <a:lstStyle/>
          <a:p>
            <a:fld id="{38F00391-3B6D-4323-815A-3BE68B3312BE}" type="slidenum">
              <a:rPr lang="en-GB" smtClean="0"/>
              <a:t>‹#›</a:t>
            </a:fld>
            <a:endParaRPr lang="en-GB"/>
          </a:p>
        </p:txBody>
      </p:sp>
    </p:spTree>
    <p:extLst>
      <p:ext uri="{BB962C8B-B14F-4D97-AF65-F5344CB8AC3E}">
        <p14:creationId xmlns:p14="http://schemas.microsoft.com/office/powerpoint/2010/main" val="2809314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7" y="877456"/>
            <a:ext cx="4142232" cy="4940661"/>
          </a:xfrm>
        </p:spPr>
        <p:txBody>
          <a:bodyPr>
            <a:normAutofit/>
          </a:bodyPr>
          <a:lstStyle>
            <a:lvl1pPr>
              <a:defRPr sz="3600"/>
            </a:lvl1pPr>
          </a:lstStyle>
          <a:p>
            <a:r>
              <a:rPr lang="en-GB"/>
              <a:t>Click to edit Master title style</a:t>
            </a:r>
            <a:endParaRPr lang="en-US"/>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522913" y="877456"/>
            <a:ext cx="6159500" cy="539082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D138C57-8E3B-4697-92F8-0ED9B71F7E17}" type="datetime1">
              <a:rPr lang="en-US" smtClean="0"/>
              <a:t>6/4/2026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3970695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72533" y="548639"/>
            <a:ext cx="3494314" cy="5719639"/>
          </a:xfrm>
        </p:spPr>
        <p:txBody>
          <a:bodyPr>
            <a:normAutofit/>
          </a:bodyPr>
          <a:lstStyle>
            <a:lvl1pPr>
              <a:defRPr sz="3200"/>
            </a:lvl1pPr>
          </a:lstStyle>
          <a:p>
            <a:r>
              <a:rPr lang="en-GB"/>
              <a:t>Click to edit Master title style</a:t>
            </a:r>
            <a:endParaRPr lang="en-US"/>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504268" y="549274"/>
            <a:ext cx="7315200" cy="58064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0ADC593-EA98-4C39-A75F-3F3A9C691019}" type="datetime1">
              <a:rPr lang="en-US" smtClean="0"/>
              <a:t>6/4/2026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140232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38937" y="548640"/>
            <a:ext cx="6093225" cy="1143000"/>
          </a:xfrm>
        </p:spPr>
        <p:txBody>
          <a:bodyPr anchor="b"/>
          <a:lstStyle/>
          <a:p>
            <a:r>
              <a:rPr lang="en-GB"/>
              <a:t>Click to edit Master title style</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793885"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GB"/>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38937" y="1828800"/>
            <a:ext cx="6071616" cy="44897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5538937" y="6453002"/>
            <a:ext cx="3337584" cy="365125"/>
          </a:xfrm>
        </p:spPr>
        <p:txBody>
          <a:bodyPr/>
          <a:lstStyle/>
          <a:p>
            <a:fld id="{8FACD271-2BB0-4C13-9E3A-50B90F57CA5B}" type="datetime1">
              <a:rPr lang="en-US" smtClean="0"/>
              <a:t>6/4/2026</a:t>
            </a:fld>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p:txBody>
          <a:bodyPr/>
          <a:lstStyle/>
          <a:p>
            <a:r>
              <a:rPr lang="en-US" dirty="0"/>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2083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6135624" cy="1143000"/>
          </a:xfrm>
        </p:spPr>
        <p:txBody>
          <a:bodyPr anchor="b"/>
          <a:lstStyle/>
          <a:p>
            <a:r>
              <a:rPr lang="en-GB"/>
              <a:t>Click to edit Master title style</a:t>
            </a:r>
            <a:endParaRPr lang="en-US"/>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774" y="1828800"/>
            <a:ext cx="6135624" cy="44897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400544" y="0"/>
            <a:ext cx="4791456"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GB"/>
              <a:t>Click icon to add picture</a:t>
            </a:r>
            <a:endParaRPr lang="en-US" dirty="0"/>
          </a:p>
        </p:txBody>
      </p:sp>
      <p:sp>
        <p:nvSpPr>
          <p:cNvPr id="9" name="Date Placeholder 8">
            <a:extLst>
              <a:ext uri="{FF2B5EF4-FFF2-40B4-BE49-F238E27FC236}">
                <a16:creationId xmlns:a16="http://schemas.microsoft.com/office/drawing/2014/main" id="{81177663-FC76-DF36-EEB7-5BE4C6C82F3A}"/>
              </a:ext>
            </a:extLst>
          </p:cNvPr>
          <p:cNvSpPr>
            <a:spLocks noGrp="1"/>
          </p:cNvSpPr>
          <p:nvPr>
            <p:ph type="dt" sz="half" idx="15"/>
          </p:nvPr>
        </p:nvSpPr>
        <p:spPr/>
        <p:txBody>
          <a:bodyPr/>
          <a:lstStyle/>
          <a:p>
            <a:fld id="{9C4109C0-CC82-467C-B6E8-62D4D3634E2A}" type="datetime1">
              <a:rPr lang="en-US" smtClean="0"/>
              <a:t>6/4/2026</a:t>
            </a:fld>
            <a:endParaRPr lang="en-US" dirty="0"/>
          </a:p>
        </p:txBody>
      </p:sp>
      <p:sp>
        <p:nvSpPr>
          <p:cNvPr id="10" name="Footer Placeholder 9">
            <a:extLst>
              <a:ext uri="{FF2B5EF4-FFF2-40B4-BE49-F238E27FC236}">
                <a16:creationId xmlns:a16="http://schemas.microsoft.com/office/drawing/2014/main" id="{4515DEC4-C967-ABFB-73CF-0A90335332A4}"/>
              </a:ext>
            </a:extLst>
          </p:cNvPr>
          <p:cNvSpPr>
            <a:spLocks noGrp="1"/>
          </p:cNvSpPr>
          <p:nvPr>
            <p:ph type="ftr" sz="quarter" idx="16"/>
          </p:nvPr>
        </p:nvSpPr>
        <p:spPr>
          <a:xfrm>
            <a:off x="3950591" y="6453002"/>
            <a:ext cx="2805405" cy="365125"/>
          </a:xfrm>
        </p:spPr>
        <p:txBody>
          <a:bodyPr/>
          <a:lstStyle/>
          <a:p>
            <a:r>
              <a:rPr lang="en-US" dirty="0"/>
              <a:t>Sample Footer Text</a:t>
            </a:r>
          </a:p>
        </p:txBody>
      </p:sp>
      <p:sp>
        <p:nvSpPr>
          <p:cNvPr id="12" name="Slide Number Placeholder 11">
            <a:extLst>
              <a:ext uri="{FF2B5EF4-FFF2-40B4-BE49-F238E27FC236}">
                <a16:creationId xmlns:a16="http://schemas.microsoft.com/office/drawing/2014/main" id="{A5A5085F-BE80-B110-AA1F-9DD0919E27D7}"/>
              </a:ext>
            </a:extLst>
          </p:cNvPr>
          <p:cNvSpPr>
            <a:spLocks noGrp="1"/>
          </p:cNvSpPr>
          <p:nvPr>
            <p:ph type="sldNum" sz="quarter" idx="17"/>
          </p:nvPr>
        </p:nvSpPr>
        <p:spPr>
          <a:xfrm>
            <a:off x="6706232" y="6453002"/>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747482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745736" y="320040"/>
            <a:ext cx="6858000" cy="932688"/>
          </a:xfrm>
        </p:spPr>
        <p:txBody>
          <a:bodyPr anchor="b"/>
          <a:lstStyle/>
          <a:p>
            <a:r>
              <a:rPr lang="en-GB"/>
              <a:t>Click to edit Master title style</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1"/>
            <a:ext cx="4023360"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GB"/>
              <a:t>Click icon to add picture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745736" y="1380744"/>
            <a:ext cx="6858000" cy="498348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453002"/>
            <a:ext cx="3494314" cy="365125"/>
          </a:xfrm>
        </p:spPr>
        <p:txBody>
          <a:bodyPr/>
          <a:lstStyle/>
          <a:p>
            <a:fld id="{1A5F77D0-C28E-4573-88F0-0A30FF98888E}" type="datetime1">
              <a:rPr lang="en-US" smtClean="0"/>
              <a:t>6/4/2026</a:t>
            </a:fld>
            <a:endParaRPr lang="en-US" dirty="0"/>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656048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320040"/>
            <a:ext cx="6858000" cy="932688"/>
          </a:xfrm>
        </p:spPr>
        <p:txBody>
          <a:bodyPr anchor="b"/>
          <a:lstStyle/>
          <a:p>
            <a:r>
              <a:rPr lang="en-GB"/>
              <a:t>Click to edit Master title style</a:t>
            </a:r>
            <a:endParaRPr lang="en-US"/>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380744"/>
            <a:ext cx="6858000" cy="498348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8091732" y="0"/>
            <a:ext cx="4100267"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GB"/>
              <a:t>Click icon to add picture</a:t>
            </a:r>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p:txBody>
          <a:bodyPr/>
          <a:lstStyle/>
          <a:p>
            <a:fld id="{D1F1191D-5EC4-40DF-9DB6-A6385AB88B55}" type="datetime1">
              <a:rPr lang="en-US" smtClean="0"/>
              <a:t>6/4/2026</a:t>
            </a:fld>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4285799" y="6453002"/>
            <a:ext cx="2805405" cy="365125"/>
          </a:xfrm>
        </p:spPr>
        <p:txBody>
          <a:bodyPr/>
          <a:lstStyle/>
          <a:p>
            <a:r>
              <a:rPr lang="en-US" dirty="0"/>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0" y="6453002"/>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52898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53808" y="584339"/>
            <a:ext cx="4361688" cy="1527048"/>
          </a:xfrm>
        </p:spPr>
        <p:txBody>
          <a:bodyPr anchor="b"/>
          <a:lstStyle/>
          <a:p>
            <a:r>
              <a:rPr lang="en-GB"/>
              <a:t>Click to edit Master title style</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6611509"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GB"/>
              <a:t>Click icon to add picture</a:t>
            </a:r>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53745" y="2212975"/>
            <a:ext cx="4362450" cy="40957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253745" y="6453002"/>
            <a:ext cx="1622776" cy="365125"/>
          </a:xfrm>
        </p:spPr>
        <p:txBody>
          <a:bodyPr/>
          <a:lstStyle>
            <a:lvl1pPr>
              <a:defRPr>
                <a:solidFill>
                  <a:schemeClr val="tx1"/>
                </a:solidFill>
                <a:effectLst/>
              </a:defRPr>
            </a:lvl1pPr>
          </a:lstStyle>
          <a:p>
            <a:fld id="{EE468DAA-49F6-4492-82E6-75555EB31418}" type="datetime1">
              <a:rPr lang="en-US" smtClean="0"/>
              <a:t>6/4/2026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643176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4361688" cy="1527048"/>
          </a:xfrm>
        </p:spPr>
        <p:txBody>
          <a:bodyPr anchor="b"/>
          <a:lstStyle/>
          <a:p>
            <a:r>
              <a:rPr lang="en-GB"/>
              <a:t>Click to edit Master title style</a:t>
            </a:r>
            <a:endParaRPr lang="en-US"/>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4360863" cy="40957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a:lstStyle/>
          <a:p>
            <a:fld id="{41D22668-A3AE-429F-A351-A1583BA90793}" type="datetime1">
              <a:rPr lang="en-US" smtClean="0"/>
              <a:t>6/4/2026</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745480" y="0"/>
            <a:ext cx="6446520"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GB"/>
              <a:t>Click icon to add picture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8096027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94553" y="320040"/>
            <a:ext cx="4522936" cy="932688"/>
          </a:xfrm>
        </p:spPr>
        <p:txBody>
          <a:bodyPr anchor="b"/>
          <a:lstStyle>
            <a:lvl1pPr>
              <a:defRPr sz="3200"/>
            </a:lvl1pPr>
          </a:lstStyle>
          <a:p>
            <a:r>
              <a:rPr lang="en-GB"/>
              <a:t>Click to edit Master title style</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6492240"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GB"/>
              <a:t>Click icon to add picture</a:t>
            </a:r>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04888" y="1380744"/>
            <a:ext cx="4512601" cy="498348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7104491" y="6453002"/>
            <a:ext cx="1772029" cy="365125"/>
          </a:xfrm>
        </p:spPr>
        <p:txBody>
          <a:bodyPr/>
          <a:lstStyle>
            <a:lvl1pPr>
              <a:defRPr>
                <a:solidFill>
                  <a:schemeClr val="tx1"/>
                </a:solidFill>
                <a:effectLst/>
              </a:defRPr>
            </a:lvl1pPr>
          </a:lstStyle>
          <a:p>
            <a:fld id="{CB3A2E2B-8F4D-437C-9F55-5E913AFC716A}" type="datetime1">
              <a:rPr lang="en-US" smtClean="0"/>
              <a:t>6/4/2026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7202187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320040"/>
            <a:ext cx="4572000" cy="932688"/>
          </a:xfrm>
        </p:spPr>
        <p:txBody>
          <a:bodyPr anchor="b"/>
          <a:lstStyle>
            <a:lvl1pPr>
              <a:defRPr sz="3200"/>
            </a:lvl1pPr>
          </a:lstStyle>
          <a:p>
            <a:r>
              <a:rPr lang="en-GB"/>
              <a:t>Click to edit Master title style</a:t>
            </a:r>
            <a:endParaRPr lang="en-US"/>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4" y="1380744"/>
            <a:ext cx="4572000" cy="4983480"/>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2031073" cy="365125"/>
          </a:xfrm>
        </p:spPr>
        <p:txBody>
          <a:bodyPr/>
          <a:lstStyle/>
          <a:p>
            <a:fld id="{46C70014-48FC-4647-9615-BBD39F98887D}" type="datetime1">
              <a:rPr lang="en-US" smtClean="0"/>
              <a:t>6/4/2026</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5917720" y="0"/>
            <a:ext cx="6274279"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GB"/>
              <a:t>Click icon to add picture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2168233" y="6453002"/>
            <a:ext cx="2805405" cy="365125"/>
          </a:xfr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923874"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863783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7D2E-6BC8-3045-75A2-D0CF186918A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F8F37FA-A13D-CDA3-3D38-6F5FBE0FFA1A}"/>
              </a:ext>
            </a:extLst>
          </p:cNvPr>
          <p:cNvSpPr>
            <a:spLocks noGrp="1"/>
          </p:cNvSpPr>
          <p:nvPr>
            <p:ph type="dt" sz="half" idx="10"/>
          </p:nvPr>
        </p:nvSpPr>
        <p:spPr/>
        <p:txBody>
          <a:bodyPr/>
          <a:lstStyle/>
          <a:p>
            <a:fld id="{60ED1F75-8302-43A5-9C65-AC59C2235B63}" type="datetimeFigureOut">
              <a:rPr lang="en-GB" smtClean="0"/>
              <a:t>04/06/2026</a:t>
            </a:fld>
            <a:endParaRPr lang="en-GB"/>
          </a:p>
        </p:txBody>
      </p:sp>
      <p:sp>
        <p:nvSpPr>
          <p:cNvPr id="4" name="Footer Placeholder 3">
            <a:extLst>
              <a:ext uri="{FF2B5EF4-FFF2-40B4-BE49-F238E27FC236}">
                <a16:creationId xmlns:a16="http://schemas.microsoft.com/office/drawing/2014/main" id="{C50E0D8D-3AF2-57CB-83FB-A3155BC88A4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58F34C9-8941-FCFD-9777-0B3FB2558372}"/>
              </a:ext>
            </a:extLst>
          </p:cNvPr>
          <p:cNvSpPr>
            <a:spLocks noGrp="1"/>
          </p:cNvSpPr>
          <p:nvPr>
            <p:ph type="sldNum" sz="quarter" idx="12"/>
          </p:nvPr>
        </p:nvSpPr>
        <p:spPr/>
        <p:txBody>
          <a:bodyPr/>
          <a:lstStyle/>
          <a:p>
            <a:fld id="{38F00391-3B6D-4323-815A-3BE68B3312BE}" type="slidenum">
              <a:rPr lang="en-GB" smtClean="0"/>
              <a:t>‹#›</a:t>
            </a:fld>
            <a:endParaRPr lang="en-GB"/>
          </a:p>
        </p:txBody>
      </p:sp>
    </p:spTree>
    <p:extLst>
      <p:ext uri="{BB962C8B-B14F-4D97-AF65-F5344CB8AC3E}">
        <p14:creationId xmlns:p14="http://schemas.microsoft.com/office/powerpoint/2010/main" val="25246453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212663" y="583413"/>
            <a:ext cx="3401568" cy="1527048"/>
          </a:xfrm>
        </p:spPr>
        <p:txBody>
          <a:bodyPr anchor="b">
            <a:normAutofit/>
          </a:bodyPr>
          <a:lstStyle>
            <a:lvl1pPr>
              <a:defRPr sz="3200"/>
            </a:lvl1pPr>
          </a:lstStyle>
          <a:p>
            <a:r>
              <a:rPr lang="en-GB"/>
              <a:t>Click to edit Master title style</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584144"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GB"/>
              <a:t>Click icon to add picture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8212790" y="2212975"/>
            <a:ext cx="3401568" cy="40957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5305F20-8340-4F06-2EA5-4D05FFED4587}"/>
              </a:ext>
            </a:extLst>
          </p:cNvPr>
          <p:cNvSpPr>
            <a:spLocks noGrp="1"/>
          </p:cNvSpPr>
          <p:nvPr>
            <p:ph type="dt" sz="half" idx="15"/>
          </p:nvPr>
        </p:nvSpPr>
        <p:spPr>
          <a:xfrm>
            <a:off x="8212663" y="6453002"/>
            <a:ext cx="922372" cy="365125"/>
          </a:xfrm>
        </p:spPr>
        <p:txBody>
          <a:bodyPr/>
          <a:lstStyle/>
          <a:p>
            <a:fld id="{C089F4EF-3CDF-46D7-ADF4-3A52C84FD8BE}" type="datetime1">
              <a:rPr lang="en-US" smtClean="0"/>
              <a:t>6/4/2026</a:t>
            </a:fld>
            <a:endParaRPr lang="en-US" dirty="0"/>
          </a:p>
        </p:txBody>
      </p:sp>
      <p:sp>
        <p:nvSpPr>
          <p:cNvPr id="9" name="Footer Placeholder 8">
            <a:extLst>
              <a:ext uri="{FF2B5EF4-FFF2-40B4-BE49-F238E27FC236}">
                <a16:creationId xmlns:a16="http://schemas.microsoft.com/office/drawing/2014/main" id="{B09198F5-FF38-389C-E060-120AC6301809}"/>
              </a:ext>
            </a:extLst>
          </p:cNvPr>
          <p:cNvSpPr>
            <a:spLocks noGrp="1"/>
          </p:cNvSpPr>
          <p:nvPr>
            <p:ph type="ftr" sz="quarter" idx="16"/>
          </p:nvPr>
        </p:nvSpPr>
        <p:spPr>
          <a:xfrm>
            <a:off x="9135035" y="6453002"/>
            <a:ext cx="2546891" cy="365125"/>
          </a:xfrm>
        </p:spPr>
        <p:txBody>
          <a:bodyPr/>
          <a:lstStyle/>
          <a:p>
            <a:r>
              <a:rPr lang="en-US" dirty="0"/>
              <a:t>Sample Footer Text</a:t>
            </a:r>
          </a:p>
        </p:txBody>
      </p:sp>
      <p:sp>
        <p:nvSpPr>
          <p:cNvPr id="10" name="Slide Number Placeholder 9">
            <a:extLst>
              <a:ext uri="{FF2B5EF4-FFF2-40B4-BE49-F238E27FC236}">
                <a16:creationId xmlns:a16="http://schemas.microsoft.com/office/drawing/2014/main" id="{4963CA08-6B63-DC1E-8CB3-C323C9040122}"/>
              </a:ext>
            </a:extLst>
          </p:cNvPr>
          <p:cNvSpPr>
            <a:spLocks noGrp="1"/>
          </p:cNvSpPr>
          <p:nvPr>
            <p:ph type="sldNum" sz="quarter" idx="17"/>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579829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83413"/>
            <a:ext cx="3401568" cy="1527048"/>
          </a:xfrm>
        </p:spPr>
        <p:txBody>
          <a:bodyPr anchor="b">
            <a:normAutofit/>
          </a:bodyPr>
          <a:lstStyle>
            <a:lvl1pPr>
              <a:defRPr sz="3200"/>
            </a:lvl1pPr>
          </a:lstStyle>
          <a:p>
            <a:r>
              <a:rPr lang="en-GB"/>
              <a:t>Click to edit Master title style</a:t>
            </a:r>
            <a:endParaRPr lang="en-US"/>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612775" y="2212975"/>
            <a:ext cx="3401568" cy="40957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453002"/>
            <a:ext cx="1067625" cy="365125"/>
          </a:xfrm>
        </p:spPr>
        <p:txBody>
          <a:bodyPr/>
          <a:lstStyle/>
          <a:p>
            <a:fld id="{E635C43F-DBB1-4D83-B442-E1529AA900C2}" type="datetime1">
              <a:rPr lang="en-US" smtClean="0"/>
              <a:t>6/4/2026</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4761780" y="0"/>
            <a:ext cx="7430219"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GB"/>
              <a:t>Click icon to add picture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204785" y="6453002"/>
            <a:ext cx="2805405" cy="365125"/>
          </a:xfrm>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960426" y="6453002"/>
            <a:ext cx="429207" cy="365125"/>
          </a:xfrm>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3919465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43102" y="1078992"/>
            <a:ext cx="3273552" cy="1942773"/>
          </a:xfrm>
        </p:spPr>
        <p:txBody>
          <a:bodyPr anchor="b"/>
          <a:lstStyle/>
          <a:p>
            <a:r>
              <a:rPr lang="en-GB"/>
              <a:t>Click to edit Master title style</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0" y="0"/>
            <a:ext cx="7781365" cy="685800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GB"/>
              <a:t>Click icon to add picture</a:t>
            </a:r>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440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343102" y="6453002"/>
            <a:ext cx="1003659" cy="365125"/>
          </a:xfrm>
        </p:spPr>
        <p:txBody>
          <a:bodyPr/>
          <a:lstStyle>
            <a:lvl1pPr>
              <a:defRPr>
                <a:solidFill>
                  <a:schemeClr val="tx1"/>
                </a:solidFill>
                <a:effectLst/>
              </a:defRPr>
            </a:lvl1pPr>
          </a:lstStyle>
          <a:p>
            <a:fld id="{2D13F81E-C5BD-4314-B9B9-AAE2702F29D2}" type="datetime1">
              <a:rPr lang="en-US" smtClean="0"/>
              <a:t>6/4/2026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346761" y="6453002"/>
            <a:ext cx="2335165" cy="365125"/>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1377477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012268"/>
            <a:ext cx="3739896" cy="1390330"/>
          </a:xfrm>
        </p:spPr>
        <p:txBody>
          <a:bodyPr anchor="t">
            <a:normAutofit/>
          </a:bodyPr>
          <a:lstStyle>
            <a:lvl1pPr>
              <a:defRPr sz="3200"/>
            </a:lvl1pPr>
          </a:lstStyle>
          <a:p>
            <a:r>
              <a:rPr lang="en-GB"/>
              <a:t>Click to edit Master title style</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4635132"/>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GB"/>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DC8C146-0A20-4029-98D5-9A42EEDF8B24}" type="datetime1">
              <a:rPr lang="en-US" smtClean="0"/>
              <a:t>6/4/2026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49240" y="5012267"/>
            <a:ext cx="6400800" cy="1390330"/>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82681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GB"/>
              <a:t>Click to edit Master title style</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0"/>
            <a:ext cx="12192000" cy="377827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GB"/>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C12A2F-57DF-45DA-A7E9-678FD33267B9}" type="datetime1">
              <a:rPr lang="en-US" smtClean="0"/>
              <a:t>6/4/2026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351255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GB"/>
              <a:t>Click to edit Master title style</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1" y="3079730"/>
            <a:ext cx="12192000" cy="3778270"/>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p>
            <a:r>
              <a:rPr lang="en-GB"/>
              <a:t>Click icon to add picture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59778"/>
            <a:ext cx="3494314" cy="365125"/>
          </a:xfrm>
        </p:spPr>
        <p:txBody>
          <a:bodyPr/>
          <a:lstStyle/>
          <a:p>
            <a:fld id="{9128053F-E531-4885-B604-CF1A6DEEE405}" type="datetime1">
              <a:rPr lang="en-US" smtClean="0"/>
              <a:t>6/4/2026</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59778"/>
            <a:ext cx="2805405" cy="365125"/>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59778"/>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35919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6" y="603504"/>
            <a:ext cx="10972802" cy="970463"/>
          </a:xfrm>
        </p:spPr>
        <p:txBody>
          <a:bodyPr anchor="ctr"/>
          <a:lstStyle/>
          <a:p>
            <a:r>
              <a:rPr lang="en-GB"/>
              <a:t>Click to edit Master title style</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5" y="1828800"/>
            <a:ext cx="6172200" cy="4425696"/>
          </a:xfrm>
          <a:blipFill dpi="0" rotWithShape="1">
            <a:blip r:embed="rId2" cstate="print">
              <a:alphaModFix amt="60000"/>
              <a:extLst>
                <a:ext uri="{28A0092B-C50C-407E-A947-70E740481C1C}">
                  <a14:useLocalDpi xmlns:a14="http://schemas.microsoft.com/office/drawing/2010/main"/>
                </a:ext>
              </a:extLst>
            </a:blip>
            <a:srcRect/>
            <a:stretch>
              <a:fillRect/>
            </a:stretch>
          </a:blipFill>
        </p:spPr>
        <p:txBody>
          <a:bodyPr/>
          <a:lstStyle/>
          <a:p>
            <a:r>
              <a:rPr lang="en-GB"/>
              <a:t>Click icon to add picture</a:t>
            </a:r>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327395" y="1828800"/>
            <a:ext cx="4251960" cy="442887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766791B-F730-470C-BD5E-FFF8D449589F}" type="datetime1">
              <a:rPr lang="en-US" smtClean="0"/>
              <a:t>6/4/2026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470582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39"/>
            <a:ext cx="4672584" cy="1453896"/>
          </a:xfrm>
        </p:spPr>
        <p:txBody>
          <a:bodyPr>
            <a:normAutofit/>
          </a:bodyPr>
          <a:lstStyle>
            <a:lvl1pPr>
              <a:defRPr sz="3600"/>
            </a:lvl1pPr>
          </a:lstStyle>
          <a:p>
            <a:r>
              <a:rPr lang="en-GB"/>
              <a:t>Click to edit Master title style</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612648" y="2290890"/>
            <a:ext cx="4672584" cy="4041648"/>
          </a:xfrm>
          <a:blipFill dpi="0" rotWithShape="1">
            <a:blip r:embed="rId2" cstate="print">
              <a:alphaModFix amt="60000"/>
              <a:extLst>
                <a:ext uri="{28A0092B-C50C-407E-A947-70E740481C1C}">
                  <a14:useLocalDpi xmlns:a14="http://schemas.microsoft.com/office/drawing/2010/main"/>
                </a:ext>
              </a:extLst>
            </a:blip>
            <a:srcRect/>
            <a:stretch>
              <a:fillRect/>
            </a:stretch>
          </a:blipFill>
        </p:spPr>
        <p:txBody>
          <a:bodyPr/>
          <a:lstStyle/>
          <a:p>
            <a:r>
              <a:rPr lang="en-GB"/>
              <a:t>Click icon to add picture</a:t>
            </a:r>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E73FE0C-303A-49D2-B22C-9FE8AE7D9EF1}" type="datetime1">
              <a:rPr lang="en-US" smtClean="0"/>
              <a:t>6/4/2026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404105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4678" y="550217"/>
            <a:ext cx="3657603" cy="1453896"/>
          </a:xfrm>
        </p:spPr>
        <p:txBody>
          <a:bodyPr anchor="t">
            <a:normAutofit/>
          </a:bodyPr>
          <a:lstStyle>
            <a:lvl1pPr>
              <a:defRPr sz="3200"/>
            </a:lvl1pPr>
          </a:lstStyle>
          <a:p>
            <a:r>
              <a:rPr lang="en-GB"/>
              <a:t>Click to edit Master title style</a:t>
            </a:r>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p:nvPr>
        </p:nvSpPr>
        <p:spPr>
          <a:xfrm>
            <a:off x="731521" y="2295144"/>
            <a:ext cx="3490176" cy="4041648"/>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lvl1pPr marL="0" indent="0">
              <a:buNone/>
              <a:defRPr/>
            </a:lvl1pPr>
          </a:lstStyle>
          <a:p>
            <a:r>
              <a:rPr lang="en-GB"/>
              <a:t>Click icon to add picture</a:t>
            </a:r>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016500" y="549275"/>
            <a:ext cx="6561138" cy="57594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3859A7-84EB-4384-87AF-59CC16704CF8}" type="datetime1">
              <a:rPr lang="en-US" smtClean="0"/>
              <a:t>6/4/2026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0373686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Big Numb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539496" y="566928"/>
            <a:ext cx="10826496" cy="4334256"/>
          </a:xfrm>
        </p:spPr>
        <p:txBody>
          <a:bodyPr anchor="b">
            <a:normAutofit/>
          </a:bodyPr>
          <a:lstStyle>
            <a:lvl1pPr algn="l">
              <a:defRPr sz="23200">
                <a:solidFill>
                  <a:schemeClr val="accent1">
                    <a:lumMod val="75000"/>
                  </a:schemeClr>
                </a:solidFill>
              </a:defRPr>
            </a:lvl1pPr>
          </a:lstStyle>
          <a:p>
            <a:r>
              <a:rPr lang="en-US" dirty="0"/>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94944" y="4718304"/>
            <a:ext cx="5897880" cy="1353312"/>
          </a:xfrm>
        </p:spPr>
        <p:txBody>
          <a:bodyPr anchor="t">
            <a:normAutofit/>
          </a:bodyPr>
          <a:lstStyle>
            <a:lvl1pPr marL="0" indent="0" algn="l">
              <a:buNone/>
              <a:defRPr sz="2800" cap="none" baseline="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E5AD3D17-73C9-402C-91E7-BA73E6829C50}" type="datetime1">
              <a:rPr lang="en-US" smtClean="0"/>
              <a:t>6/4/2026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147899714"/>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5A8B33-C1C6-7018-423C-578B8739421A}"/>
              </a:ext>
            </a:extLst>
          </p:cNvPr>
          <p:cNvSpPr>
            <a:spLocks noGrp="1"/>
          </p:cNvSpPr>
          <p:nvPr>
            <p:ph type="dt" sz="half" idx="10"/>
          </p:nvPr>
        </p:nvSpPr>
        <p:spPr/>
        <p:txBody>
          <a:bodyPr/>
          <a:lstStyle/>
          <a:p>
            <a:fld id="{60ED1F75-8302-43A5-9C65-AC59C2235B63}" type="datetimeFigureOut">
              <a:rPr lang="en-GB" smtClean="0"/>
              <a:t>04/06/2026</a:t>
            </a:fld>
            <a:endParaRPr lang="en-GB"/>
          </a:p>
        </p:txBody>
      </p:sp>
      <p:sp>
        <p:nvSpPr>
          <p:cNvPr id="3" name="Footer Placeholder 2">
            <a:extLst>
              <a:ext uri="{FF2B5EF4-FFF2-40B4-BE49-F238E27FC236}">
                <a16:creationId xmlns:a16="http://schemas.microsoft.com/office/drawing/2014/main" id="{689CF506-A30D-0F94-4F7F-85D273FD7B2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E73978F-B13B-AE1F-A2BC-4FFBEBDD79D6}"/>
              </a:ext>
            </a:extLst>
          </p:cNvPr>
          <p:cNvSpPr>
            <a:spLocks noGrp="1"/>
          </p:cNvSpPr>
          <p:nvPr>
            <p:ph type="sldNum" sz="quarter" idx="12"/>
          </p:nvPr>
        </p:nvSpPr>
        <p:spPr/>
        <p:txBody>
          <a:bodyPr/>
          <a:lstStyle/>
          <a:p>
            <a:fld id="{38F00391-3B6D-4323-815A-3BE68B3312BE}" type="slidenum">
              <a:rPr lang="en-GB" smtClean="0"/>
              <a:t>‹#›</a:t>
            </a:fld>
            <a:endParaRPr lang="en-GB"/>
          </a:p>
        </p:txBody>
      </p:sp>
    </p:spTree>
    <p:extLst>
      <p:ext uri="{BB962C8B-B14F-4D97-AF65-F5344CB8AC3E}">
        <p14:creationId xmlns:p14="http://schemas.microsoft.com/office/powerpoint/2010/main" val="33799697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Big Numb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22960" y="603504"/>
            <a:ext cx="10543032" cy="4206240"/>
          </a:xfrm>
        </p:spPr>
        <p:txBody>
          <a:bodyPr anchor="b">
            <a:normAutofit/>
          </a:bodyPr>
          <a:lstStyle>
            <a:lvl1pPr algn="ctr">
              <a:defRPr sz="23200">
                <a:solidFill>
                  <a:schemeClr val="accent1">
                    <a:lumMod val="75000"/>
                  </a:schemeClr>
                </a:solidFill>
              </a:defRPr>
            </a:lvl1pPr>
          </a:lstStyle>
          <a:p>
            <a:r>
              <a:rPr lang="en-US" dirty="0"/>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77440" y="4809744"/>
            <a:ext cx="7525512" cy="1545336"/>
          </a:xfrm>
        </p:spPr>
        <p:txBody>
          <a:bodyPr anchor="t">
            <a:normAutofit/>
          </a:bodyPr>
          <a:lstStyle>
            <a:lvl1pPr marL="0" indent="0" algn="ctr">
              <a:buNone/>
              <a:defRPr sz="2800" cap="none" baseline="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77A7CDD-9512-40CC-9351-FC0DE186CFBD}" type="datetime1">
              <a:rPr lang="en-US" smtClean="0"/>
              <a:t>6/4/2026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3089781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Big Number 3">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93814EA-F598-EBFD-83D1-6782D7CBB598}"/>
              </a:ext>
            </a:extLst>
          </p:cNvPr>
          <p:cNvSpPr/>
          <p:nvPr userDrawn="1"/>
        </p:nvSpPr>
        <p:spPr>
          <a:xfrm>
            <a:off x="0" y="0"/>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822960" y="603504"/>
            <a:ext cx="10543032" cy="4206240"/>
          </a:xfrm>
        </p:spPr>
        <p:txBody>
          <a:bodyPr anchor="b">
            <a:normAutofit/>
          </a:bodyPr>
          <a:lstStyle>
            <a:lvl1pPr algn="ctr">
              <a:defRPr sz="23200">
                <a:solidFill>
                  <a:schemeClr val="tx1"/>
                </a:solidFill>
              </a:defRPr>
            </a:lvl1pPr>
          </a:lstStyle>
          <a:p>
            <a:r>
              <a:rPr lang="en-US" dirty="0"/>
              <a:t>##%</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77440" y="4809744"/>
            <a:ext cx="7525512" cy="1545336"/>
          </a:xfrm>
        </p:spPr>
        <p:txBody>
          <a:bodyPr anchor="t">
            <a:normAutofit/>
          </a:bodyPr>
          <a:lstStyle>
            <a:lvl1pPr marL="0" indent="0" algn="ctr">
              <a:buNone/>
              <a:defRPr sz="2800" cap="none"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483EFCC7-B7E8-4ABE-BBCB-C75FD27800CD}" type="datetime1">
              <a:rPr lang="en-US" smtClean="0"/>
              <a:t>6/4/2026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18382266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507735E4-737B-43D4-B991-92C3D63DE68F}" type="datetime1">
              <a:rPr lang="en-US" smtClean="0"/>
              <a:t>6/4/2026</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49022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Quot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188720"/>
            <a:ext cx="9198864" cy="3657600"/>
          </a:xfrm>
        </p:spPr>
        <p:txBody>
          <a:bodyPr anchor="ctr">
            <a:normAutofit/>
          </a:bodyPr>
          <a:lstStyle>
            <a:lvl1pPr marL="137160" indent="-137160" algn="l">
              <a:lnSpc>
                <a:spcPct val="100000"/>
              </a:lnSpc>
              <a:defRPr sz="4000" b="0"/>
            </a:lvl1pPr>
          </a:lstStyle>
          <a:p>
            <a:r>
              <a:rPr lang="en-US" dirty="0"/>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654972" y="5428752"/>
            <a:ext cx="9043508" cy="466344"/>
          </a:xfrm>
        </p:spPr>
        <p:txBody>
          <a:bodyPr anchor="ctr">
            <a:normAutofit/>
          </a:bodyPr>
          <a:lstStyle>
            <a:lvl1pPr marL="0" indent="0" algn="l">
              <a:buNone/>
              <a:defRPr sz="2200" b="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 Author</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4D63035D-22A0-4334-A9AE-2457016C8B47}" type="datetime1">
              <a:rPr lang="en-US" smtClean="0"/>
              <a:t>6/4/2026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67418229"/>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Quote 2">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E66BBE-3119-84C9-214F-FCCB3DF5A6F1}"/>
              </a:ext>
            </a:extLst>
          </p:cNvPr>
          <p:cNvSpPr/>
          <p:nvPr userDrawn="1"/>
        </p:nvSpPr>
        <p:spPr>
          <a:xfrm>
            <a:off x="0" y="1"/>
            <a:ext cx="12192000" cy="6858000"/>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1499616" y="1344168"/>
            <a:ext cx="9198864" cy="3291840"/>
          </a:xfrm>
        </p:spPr>
        <p:txBody>
          <a:bodyPr anchor="ctr">
            <a:normAutofit/>
          </a:bodyPr>
          <a:lstStyle>
            <a:lvl1pPr marL="137160" indent="-137160" algn="l">
              <a:lnSpc>
                <a:spcPct val="100000"/>
              </a:lnSpc>
              <a:defRPr sz="4000" b="0"/>
            </a:lvl1pPr>
          </a:lstStyle>
          <a:p>
            <a:r>
              <a:rPr lang="en-US" dirty="0"/>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1655064" y="5349240"/>
            <a:ext cx="9043416" cy="466344"/>
          </a:xfrm>
        </p:spPr>
        <p:txBody>
          <a:bodyPr anchor="ctr">
            <a:normAutofit/>
          </a:bodyPr>
          <a:lstStyle>
            <a:lvl1pPr marL="0" indent="0" algn="l">
              <a:buNone/>
              <a:defRPr sz="22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 Author</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29247CA6-BC1D-429A-A289-4E939E49554A}" type="datetime1">
              <a:rPr lang="en-US" smtClean="0"/>
              <a:t>6/4/2026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01093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Quot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12648" y="1234440"/>
            <a:ext cx="8961120" cy="3169920"/>
          </a:xfrm>
        </p:spPr>
        <p:txBody>
          <a:bodyPr anchor="ctr">
            <a:normAutofit/>
          </a:bodyPr>
          <a:lstStyle>
            <a:lvl1pPr marL="137160" indent="-137160" algn="l">
              <a:lnSpc>
                <a:spcPct val="100000"/>
              </a:lnSpc>
              <a:defRPr sz="4400" b="0"/>
            </a:lvl1pPr>
          </a:lstStyle>
          <a:p>
            <a:r>
              <a:rPr lang="en-US" dirty="0"/>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hasCustomPrompt="1"/>
          </p:nvPr>
        </p:nvSpPr>
        <p:spPr>
          <a:xfrm>
            <a:off x="766651" y="5669280"/>
            <a:ext cx="8807117" cy="466344"/>
          </a:xfrm>
        </p:spPr>
        <p:txBody>
          <a:bodyPr anchor="ctr">
            <a:normAutofit/>
          </a:bodyPr>
          <a:lstStyle>
            <a:lvl1pPr marL="0" indent="0" algn="l">
              <a:buNone/>
              <a:defRPr sz="2200" b="1">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 Author</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DF8418BD-2BA9-41CB-AB89-625779A7563D}" type="datetime1">
              <a:rPr lang="en-US" smtClean="0"/>
              <a:t>6/4/2026</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74911008"/>
      </p:ext>
    </p:extLst>
  </p:cSld>
  <p:clrMapOvr>
    <a:masterClrMapping/>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GB"/>
              <a:t>Click to edit Master title style</a:t>
            </a:r>
            <a:endParaRPr lang="en-US"/>
          </a:p>
        </p:txBody>
      </p:sp>
      <p:sp>
        <p:nvSpPr>
          <p:cNvPr id="9" name="Text Placeholder 8">
            <a:extLst>
              <a:ext uri="{FF2B5EF4-FFF2-40B4-BE49-F238E27FC236}">
                <a16:creationId xmlns:a16="http://schemas.microsoft.com/office/drawing/2014/main" id="{84DC103C-4E45-07FA-2734-5BAE2624DC48}"/>
              </a:ext>
            </a:extLst>
          </p:cNvPr>
          <p:cNvSpPr>
            <a:spLocks noGrp="1"/>
          </p:cNvSpPr>
          <p:nvPr>
            <p:ph type="body" sz="quarter" idx="13"/>
          </p:nvPr>
        </p:nvSpPr>
        <p:spPr>
          <a:xfrm>
            <a:off x="612775"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10">
            <a:extLst>
              <a:ext uri="{FF2B5EF4-FFF2-40B4-BE49-F238E27FC236}">
                <a16:creationId xmlns:a16="http://schemas.microsoft.com/office/drawing/2014/main" id="{288F1ED9-CE64-0191-F909-FDC002A7456F}"/>
              </a:ext>
            </a:extLst>
          </p:cNvPr>
          <p:cNvSpPr>
            <a:spLocks noGrp="1"/>
          </p:cNvSpPr>
          <p:nvPr>
            <p:ph type="body" sz="quarter" idx="14"/>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E765B10-D26A-480A-9509-A9831C5E60D8}" type="datetime1">
              <a:rPr lang="en-US" smtClean="0"/>
              <a:t>6/4/2026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860551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Text Placeholder 10">
            <a:extLst>
              <a:ext uri="{FF2B5EF4-FFF2-40B4-BE49-F238E27FC236}">
                <a16:creationId xmlns:a16="http://schemas.microsoft.com/office/drawing/2014/main" id="{F86E5640-DE07-46FE-2EFB-FCD8C5238DC9}"/>
              </a:ext>
            </a:extLst>
          </p:cNvPr>
          <p:cNvSpPr>
            <a:spLocks noGrp="1"/>
          </p:cNvSpPr>
          <p:nvPr>
            <p:ph type="body" sz="quarter" idx="13"/>
          </p:nvPr>
        </p:nvSpPr>
        <p:spPr>
          <a:xfrm>
            <a:off x="609600" y="2387600"/>
            <a:ext cx="5157788" cy="3763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3" name="Text Placeholder 12">
            <a:extLst>
              <a:ext uri="{FF2B5EF4-FFF2-40B4-BE49-F238E27FC236}">
                <a16:creationId xmlns:a16="http://schemas.microsoft.com/office/drawing/2014/main" id="{20D5795C-6228-AA6F-1CF7-AD7010686BC6}"/>
              </a:ext>
            </a:extLst>
          </p:cNvPr>
          <p:cNvSpPr>
            <a:spLocks noGrp="1"/>
          </p:cNvSpPr>
          <p:nvPr>
            <p:ph type="body" sz="quarter" idx="14"/>
          </p:nvPr>
        </p:nvSpPr>
        <p:spPr>
          <a:xfrm>
            <a:off x="6172200" y="2387600"/>
            <a:ext cx="5183188" cy="3763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5BCCB42A-67CE-499B-A4FA-7D4E4469B142}" type="datetime1">
              <a:rPr lang="en-US" smtClean="0"/>
              <a:t>6/4/2026</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660292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EF9E5040-F7E0-40EC-B8E9-CED28200FAA3}" type="datetime1">
              <a:rPr lang="en-US" smtClean="0"/>
              <a:t>6/4/2026</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9549911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87CFF128-BAC7-4E0D-8F77-28A571D93B6F}" type="datetime1">
              <a:rPr lang="en-US" smtClean="0"/>
              <a:t>6/4/2026</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57325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DFBC9-2241-EEBF-12AB-080289E9BC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A7DB76F-F1F2-8EB9-445D-EB3865AFB3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9540FA-2721-AE67-CB14-A51CE457B3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A91AC-FA66-347D-3ABB-125F8E7C12A9}"/>
              </a:ext>
            </a:extLst>
          </p:cNvPr>
          <p:cNvSpPr>
            <a:spLocks noGrp="1"/>
          </p:cNvSpPr>
          <p:nvPr>
            <p:ph type="dt" sz="half" idx="10"/>
          </p:nvPr>
        </p:nvSpPr>
        <p:spPr/>
        <p:txBody>
          <a:bodyPr/>
          <a:lstStyle/>
          <a:p>
            <a:fld id="{60ED1F75-8302-43A5-9C65-AC59C2235B63}" type="datetimeFigureOut">
              <a:rPr lang="en-GB" smtClean="0"/>
              <a:t>04/06/2026</a:t>
            </a:fld>
            <a:endParaRPr lang="en-GB"/>
          </a:p>
        </p:txBody>
      </p:sp>
      <p:sp>
        <p:nvSpPr>
          <p:cNvPr id="6" name="Footer Placeholder 5">
            <a:extLst>
              <a:ext uri="{FF2B5EF4-FFF2-40B4-BE49-F238E27FC236}">
                <a16:creationId xmlns:a16="http://schemas.microsoft.com/office/drawing/2014/main" id="{D7558548-D851-FEE6-21BF-8375E43EAF6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F4A78C-C4ED-6D8C-01E6-E4CDAD42EABC}"/>
              </a:ext>
            </a:extLst>
          </p:cNvPr>
          <p:cNvSpPr>
            <a:spLocks noGrp="1"/>
          </p:cNvSpPr>
          <p:nvPr>
            <p:ph type="sldNum" sz="quarter" idx="12"/>
          </p:nvPr>
        </p:nvSpPr>
        <p:spPr/>
        <p:txBody>
          <a:bodyPr/>
          <a:lstStyle/>
          <a:p>
            <a:fld id="{38F00391-3B6D-4323-815A-3BE68B3312BE}" type="slidenum">
              <a:rPr lang="en-GB" smtClean="0"/>
              <a:t>‹#›</a:t>
            </a:fld>
            <a:endParaRPr lang="en-GB"/>
          </a:p>
        </p:txBody>
      </p:sp>
    </p:spTree>
    <p:extLst>
      <p:ext uri="{BB962C8B-B14F-4D97-AF65-F5344CB8AC3E}">
        <p14:creationId xmlns:p14="http://schemas.microsoft.com/office/powerpoint/2010/main" val="17861722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612648" y="553616"/>
            <a:ext cx="3595634" cy="1757505"/>
          </a:xfrm>
        </p:spPr>
        <p:txBody>
          <a:bodyPr anchor="t">
            <a:normAutofit/>
          </a:bodyPr>
          <a:lstStyle>
            <a:lvl1pPr>
              <a:defRPr sz="2800"/>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311121"/>
            <a:ext cx="3595634"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5"/>
            <a:ext cx="6440258" cy="5755109"/>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12DB3EA1-DD0C-4B8D-8364-52024B4530F1}" type="datetime1">
              <a:rPr lang="en-US" smtClean="0"/>
              <a:t>6/4/2026</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5542964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612648" y="557784"/>
            <a:ext cx="3595634" cy="2212313"/>
          </a:xfrm>
        </p:spPr>
        <p:txBody>
          <a:bodyPr anchor="t">
            <a:normAutofit/>
          </a:bodyPr>
          <a:lstStyle>
            <a:lvl1pPr>
              <a:defRPr sz="2800"/>
            </a:lvl1pPr>
          </a:lstStyle>
          <a:p>
            <a:r>
              <a:rPr lang="en-GB"/>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557784"/>
            <a:ext cx="6519080" cy="5779007"/>
          </a:xfrm>
          <a:blipFill dpi="0" rotWithShape="1">
            <a:blip r:embed="rId2">
              <a:alphaModFix amt="60000"/>
              <a:extLst>
                <a:ext uri="{28A0092B-C50C-407E-A947-70E740481C1C}">
                  <a14:useLocalDpi xmlns:a14="http://schemas.microsoft.com/office/drawing/2010/main"/>
                </a:ext>
              </a:extLst>
            </a:blip>
            <a:srcRect/>
            <a:stretch>
              <a:fillRect/>
            </a:stretch>
          </a:blip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3D157344-9CC7-412D-8C20-072BE86D5A11}" type="datetime1">
              <a:rPr lang="en-US" smtClean="0"/>
              <a:t>6/4/2026</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1763102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4676" y="1847088"/>
            <a:ext cx="7342307" cy="1133856"/>
          </a:xfrm>
        </p:spPr>
        <p:txBody>
          <a:bodyPr anchor="b">
            <a:noAutofit/>
          </a:bodyPr>
          <a:lstStyle>
            <a:lvl1pPr>
              <a:defRPr sz="6000"/>
            </a:lvl1pPr>
          </a:lstStyle>
          <a:p>
            <a:r>
              <a:rPr lang="en-GB"/>
              <a:t>Click to edit Master title style</a:t>
            </a:r>
            <a:endParaRPr lang="en-US"/>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612775" y="3594099"/>
            <a:ext cx="10890374" cy="2743200"/>
          </a:xfrm>
        </p:spPr>
        <p:txBody>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57987AA-E4E6-4FC1-BAD8-09A952212C58}" type="datetime1">
              <a:rPr lang="en-US" smtClean="0"/>
              <a:t>6/4/2026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56235970"/>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612647" y="1627318"/>
            <a:ext cx="8430767" cy="1842020"/>
          </a:xfrm>
        </p:spPr>
        <p:txBody>
          <a:bodyPr anchor="b">
            <a:noAutofit/>
          </a:bodyPr>
          <a:lstStyle>
            <a:lvl1pPr>
              <a:defRPr sz="6000"/>
            </a:lvl1pPr>
          </a:lstStyle>
          <a:p>
            <a:r>
              <a:rPr lang="en-GB"/>
              <a:t>Click to edit Master title style</a:t>
            </a:r>
            <a:endParaRPr lang="en-US"/>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612775" y="3622674"/>
            <a:ext cx="8430639" cy="1279615"/>
          </a:xfrm>
        </p:spPr>
        <p:txBody>
          <a:bodyPr>
            <a:noAutofit/>
          </a:bodyPr>
          <a:lstStyle>
            <a:lvl1pPr marL="0" indent="0">
              <a:buNone/>
              <a:defRPr sz="2400"/>
            </a:lvl1pPr>
            <a:lvl2pPr marL="228600" indent="0">
              <a:buNone/>
              <a:defRPr sz="2000"/>
            </a:lvl2pPr>
            <a:lvl3pPr marL="457200" indent="0">
              <a:buNone/>
              <a:defRPr sz="1800"/>
            </a:lvl3pPr>
            <a:lvl4pPr marL="685800" indent="0">
              <a:buNone/>
              <a:defRPr sz="1600"/>
            </a:lvl4pPr>
            <a:lvl5pPr marL="914400" indent="0">
              <a:buNone/>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43CF65F-0E21-48DE-8D75-4BF66A547E8E}" type="datetime1">
              <a:rPr lang="en-US" smtClean="0"/>
              <a:t>6/4/2026</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451303484"/>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3BD71-40DD-3D7B-2E90-7A52B51F4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8936159-5DE3-6F2F-1A51-118700FC8D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BEF3311-FAB5-9E6A-CB93-D986084FDC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634B98-E19D-FDBF-7B55-D4443350A94C}"/>
              </a:ext>
            </a:extLst>
          </p:cNvPr>
          <p:cNvSpPr>
            <a:spLocks noGrp="1"/>
          </p:cNvSpPr>
          <p:nvPr>
            <p:ph type="dt" sz="half" idx="10"/>
          </p:nvPr>
        </p:nvSpPr>
        <p:spPr/>
        <p:txBody>
          <a:bodyPr/>
          <a:lstStyle/>
          <a:p>
            <a:fld id="{60ED1F75-8302-43A5-9C65-AC59C2235B63}" type="datetimeFigureOut">
              <a:rPr lang="en-GB" smtClean="0"/>
              <a:t>04/06/2026</a:t>
            </a:fld>
            <a:endParaRPr lang="en-GB"/>
          </a:p>
        </p:txBody>
      </p:sp>
      <p:sp>
        <p:nvSpPr>
          <p:cNvPr id="6" name="Footer Placeholder 5">
            <a:extLst>
              <a:ext uri="{FF2B5EF4-FFF2-40B4-BE49-F238E27FC236}">
                <a16:creationId xmlns:a16="http://schemas.microsoft.com/office/drawing/2014/main" id="{34E873ED-F7D9-BF95-1443-106E26483F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AF8A9D-77FA-8875-8D53-F3E33A1E6E99}"/>
              </a:ext>
            </a:extLst>
          </p:cNvPr>
          <p:cNvSpPr>
            <a:spLocks noGrp="1"/>
          </p:cNvSpPr>
          <p:nvPr>
            <p:ph type="sldNum" sz="quarter" idx="12"/>
          </p:nvPr>
        </p:nvSpPr>
        <p:spPr/>
        <p:txBody>
          <a:bodyPr/>
          <a:lstStyle/>
          <a:p>
            <a:fld id="{38F00391-3B6D-4323-815A-3BE68B3312BE}" type="slidenum">
              <a:rPr lang="en-GB" smtClean="0"/>
              <a:t>‹#›</a:t>
            </a:fld>
            <a:endParaRPr lang="en-GB"/>
          </a:p>
        </p:txBody>
      </p:sp>
    </p:spTree>
    <p:extLst>
      <p:ext uri="{BB962C8B-B14F-4D97-AF65-F5344CB8AC3E}">
        <p14:creationId xmlns:p14="http://schemas.microsoft.com/office/powerpoint/2010/main" val="1027798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50" Type="http://schemas.openxmlformats.org/officeDocument/2006/relationships/slideLayout" Target="../slideLayouts/slideLayout83.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9" Type="http://schemas.openxmlformats.org/officeDocument/2006/relationships/slideLayout" Target="../slideLayouts/slideLayout62.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49" Type="http://schemas.openxmlformats.org/officeDocument/2006/relationships/slideLayout" Target="../slideLayouts/slideLayout82.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slideLayout" Target="../slideLayouts/slideLayout81.xml"/><Relationship Id="rId8" Type="http://schemas.openxmlformats.org/officeDocument/2006/relationships/slideLayout" Target="../slideLayouts/slideLayout41.xml"/><Relationship Id="rId51" Type="http://schemas.openxmlformats.org/officeDocument/2006/relationships/theme" Target="../theme/theme4.xml"/><Relationship Id="rId3" Type="http://schemas.openxmlformats.org/officeDocument/2006/relationships/slideLayout" Target="../slideLayouts/slideLayout36.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20" Type="http://schemas.openxmlformats.org/officeDocument/2006/relationships/slideLayout" Target="../slideLayouts/slideLayout53.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1A516-A1A5-C9BB-EAA8-7B9BB7EF30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7CF9E2-5CAA-CE1B-4D8D-4901906CB6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290E35-1834-B994-F7AE-005366776A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ED1F75-8302-43A5-9C65-AC59C2235B63}" type="datetimeFigureOut">
              <a:rPr lang="en-GB" smtClean="0"/>
              <a:t>04/06/2026</a:t>
            </a:fld>
            <a:endParaRPr lang="en-GB"/>
          </a:p>
        </p:txBody>
      </p:sp>
      <p:sp>
        <p:nvSpPr>
          <p:cNvPr id="5" name="Footer Placeholder 4">
            <a:extLst>
              <a:ext uri="{FF2B5EF4-FFF2-40B4-BE49-F238E27FC236}">
                <a16:creationId xmlns:a16="http://schemas.microsoft.com/office/drawing/2014/main" id="{75E72D81-4D75-39C0-8CB8-2204633177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6D9A43C-1631-288C-9E82-9573A5C169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F00391-3B6D-4323-815A-3BE68B3312BE}" type="slidenum">
              <a:rPr lang="en-GB" smtClean="0"/>
              <a:t>‹#›</a:t>
            </a:fld>
            <a:endParaRPr lang="en-GB"/>
          </a:p>
        </p:txBody>
      </p:sp>
    </p:spTree>
    <p:extLst>
      <p:ext uri="{BB962C8B-B14F-4D97-AF65-F5344CB8AC3E}">
        <p14:creationId xmlns:p14="http://schemas.microsoft.com/office/powerpoint/2010/main" val="1216106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6/4/2026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620293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21A516-A1A5-C9BB-EAA8-7B9BB7EF30B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67CF9E2-5CAA-CE1B-4D8D-4901906CB6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290E35-1834-B994-F7AE-005366776A5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0ED1F75-8302-43A5-9C65-AC59C2235B63}" type="datetimeFigureOut">
              <a:rPr lang="en-GB" smtClean="0"/>
              <a:t>04/06/2026</a:t>
            </a:fld>
            <a:endParaRPr lang="en-GB"/>
          </a:p>
        </p:txBody>
      </p:sp>
      <p:sp>
        <p:nvSpPr>
          <p:cNvPr id="5" name="Footer Placeholder 4">
            <a:extLst>
              <a:ext uri="{FF2B5EF4-FFF2-40B4-BE49-F238E27FC236}">
                <a16:creationId xmlns:a16="http://schemas.microsoft.com/office/drawing/2014/main" id="{75E72D81-4D75-39C0-8CB8-2204633177A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6D9A43C-1631-288C-9E82-9573A5C16916}"/>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8F00391-3B6D-4323-815A-3BE68B3312BE}" type="slidenum">
              <a:rPr lang="en-GB" smtClean="0"/>
              <a:t>‹#›</a:t>
            </a:fld>
            <a:endParaRPr lang="en-GB"/>
          </a:p>
        </p:txBody>
      </p:sp>
    </p:spTree>
    <p:extLst>
      <p:ext uri="{BB962C8B-B14F-4D97-AF65-F5344CB8AC3E}">
        <p14:creationId xmlns:p14="http://schemas.microsoft.com/office/powerpoint/2010/main" val="37431501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D291CE83-67BA-4B15-B48A-7DC5C0636664}" type="datetime1">
              <a:rPr lang="en-US" smtClean="0"/>
              <a:t>6/4/2026</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99963165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 id="2147483724" r:id="rId40"/>
    <p:sldLayoutId id="2147483725" r:id="rId41"/>
    <p:sldLayoutId id="2147483726" r:id="rId42"/>
    <p:sldLayoutId id="2147483727" r:id="rId43"/>
    <p:sldLayoutId id="2147483728" r:id="rId44"/>
    <p:sldLayoutId id="2147483729" r:id="rId45"/>
    <p:sldLayoutId id="2147483730" r:id="rId46"/>
    <p:sldLayoutId id="2147483731" r:id="rId47"/>
    <p:sldLayoutId id="2147483732" r:id="rId48"/>
    <p:sldLayoutId id="2147483733" r:id="rId49"/>
    <p:sldLayoutId id="2147483734" r:id="rId50"/>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1.xml.rels><?xml version="1.0" encoding="UTF-8" standalone="yes"?>
<Relationships xmlns="http://schemas.openxmlformats.org/package/2006/relationships"><Relationship Id="rId3" Type="http://schemas.openxmlformats.org/officeDocument/2006/relationships/hyperlink" Target="https://www.bailii.org/cgi-bin/redirect.cgi?path=/ew/cases/EWCA/Civ/2008/116.html" TargetMode="External"/><Relationship Id="rId2" Type="http://schemas.openxmlformats.org/officeDocument/2006/relationships/hyperlink" Target="https://www.bailii.org/cgi-bin/redirect.cgi?path=/ew/cases/EWHC/Admin/1998/1144.html" TargetMode="Externa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0.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hyperlink" Target="https://www.google.com/search?q=TAQA+Bratani+Ltd+and+Others+v+Rockrose+UKCS8+LLC+%5B2020%5D+EWHC+58+%28Comm%29&amp;sca_esv=f5a9621dc91fdca6&amp;rlz=1C1CHBD_en-GBGB1093GB1094&amp;ei=zrvwaY6UE6iji-gP-vjasQg&amp;biw=1920&amp;bih=1065&amp;ved=2ahUKEwjRrbT12JCUAxWObEEAHUhhGckQgK4QegQIARAB&amp;uact=5&amp;oq=taqa+bratani+pelling+&amp;gs_lp=Egxnd3Mtd2l6LXNlcnAiFXRhcWEgYnJhdGFuaSBwZWxsaW5nIDIFECEYoAEyBRAhGKABSJ8ZUKAFWNcVcAF4AZABAJgBeaABwQWqAQM3LjK4AQPIAQD4AQGYAgqgAo8GwgIKEAAYRxjWBBiwA8ICChAAGIAEGIoFGEPCAgsQABiABBiKBRiRAsICBRAAGIAEwgILEC4YgAQYxwEYrwHCAgsQABiABBiKBRiGA8ICBRAAGO8FmAMAiAYBkAYIkgcDNy4zoAeSG7IHAzYuM7gHhwbCBwcwLjIuNy4xyAcrgAgB&amp;sclient=gws-wiz-serp&amp;mstk=AUtExfCJJZYGtdIkazKOrOnTN-Oj1zasmv1bASHnaaW0M2NRnCo-Qwt_Z_GSW1AZ6s_4a1FSK2hjcVO5rHmiXgWmF2whBD0e410ckZaQkCgWT-asHFoVLrl14FVzglmWTbUysAc&amp;csui=3" TargetMode="Externa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combar.com/wp-content/uploads/2026/06/Nolan_Tort-and-Public-Law-handout.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combar.com/wp-content/uploads/2026/06/The-control-of-contractual-discretions-Calver-J.pdf"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4.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337693"/>
            <a:ext cx="10664952" cy="3914267"/>
          </a:xfrm>
        </p:spPr>
        <p:txBody>
          <a:bodyPr>
            <a:normAutofit fontScale="90000"/>
          </a:bodyPr>
          <a:lstStyle/>
          <a:p>
            <a:br>
              <a:rPr lang="en-GB" dirty="0"/>
            </a:br>
            <a:br>
              <a:rPr lang="en-GB" dirty="0"/>
            </a:br>
            <a:br>
              <a:rPr lang="en-GB" dirty="0"/>
            </a:br>
            <a:br>
              <a:rPr lang="en-GB" dirty="0"/>
            </a:br>
            <a:br>
              <a:rPr lang="en-GB" dirty="0"/>
            </a:br>
            <a:br>
              <a:rPr lang="en-GB" dirty="0"/>
            </a:br>
            <a:br>
              <a:rPr lang="en-GB" dirty="0"/>
            </a:br>
            <a:endParaRPr lang="en-GB" dirty="0"/>
          </a:p>
        </p:txBody>
      </p:sp>
      <p:sp>
        <p:nvSpPr>
          <p:cNvPr id="6" name="Content Placeholder 5"/>
          <p:cNvSpPr>
            <a:spLocks noGrp="1"/>
          </p:cNvSpPr>
          <p:nvPr>
            <p:ph idx="1"/>
          </p:nvPr>
        </p:nvSpPr>
        <p:spPr>
          <a:xfrm>
            <a:off x="688848" y="2650486"/>
            <a:ext cx="10515600" cy="2460810"/>
          </a:xfrm>
        </p:spPr>
        <p:txBody>
          <a:bodyPr>
            <a:noAutofit/>
          </a:bodyPr>
          <a:lstStyle/>
          <a:p>
            <a:pPr marL="0" indent="0" algn="ctr">
              <a:buNone/>
            </a:pPr>
            <a:endParaRPr lang="en-GB" sz="2500" b="1" i="0" dirty="0">
              <a:solidFill>
                <a:srgbClr val="323232"/>
              </a:solidFill>
              <a:effectLst/>
              <a:latin typeface="Arial" panose="020B0604020202020204" pitchFamily="34" charset="0"/>
              <a:cs typeface="Arial" panose="020B0604020202020204" pitchFamily="34" charset="0"/>
            </a:endParaRPr>
          </a:p>
          <a:p>
            <a:pPr marL="0" indent="0" algn="ctr">
              <a:buNone/>
            </a:pPr>
            <a:r>
              <a:rPr lang="en-US" sz="2500" b="0" dirty="0">
                <a:effectLst/>
                <a:latin typeface="LyonDisplayMedium"/>
              </a:rPr>
              <a:t> </a:t>
            </a:r>
            <a:endParaRPr lang="en-GB" sz="2500" b="1" dirty="0">
              <a:effectLst/>
              <a:latin typeface="LyonDisplayMedium"/>
              <a:ea typeface="Calibri" panose="020F050202020403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53AC0DB3-A977-16FE-775D-F999A386E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1147" y="5861878"/>
            <a:ext cx="1585997" cy="658429"/>
          </a:xfrm>
          <a:prstGeom prst="rect">
            <a:avLst/>
          </a:prstGeom>
        </p:spPr>
      </p:pic>
      <p:sp>
        <p:nvSpPr>
          <p:cNvPr id="2" name="TextBox 1">
            <a:extLst>
              <a:ext uri="{FF2B5EF4-FFF2-40B4-BE49-F238E27FC236}">
                <a16:creationId xmlns:a16="http://schemas.microsoft.com/office/drawing/2014/main" id="{04F548A0-CEB9-6B28-6E1A-37A2EE94D88E}"/>
              </a:ext>
            </a:extLst>
          </p:cNvPr>
          <p:cNvSpPr txBox="1"/>
          <p:nvPr/>
        </p:nvSpPr>
        <p:spPr>
          <a:xfrm>
            <a:off x="1794180" y="900005"/>
            <a:ext cx="8442960" cy="8109912"/>
          </a:xfrm>
          <a:prstGeom prst="rect">
            <a:avLst/>
          </a:prstGeom>
          <a:noFill/>
        </p:spPr>
        <p:txBody>
          <a:bodyPr wrap="square">
            <a:spAutoFit/>
          </a:bodyPr>
          <a:lstStyle/>
          <a:p>
            <a:pPr algn="ctr">
              <a:lnSpc>
                <a:spcPts val="3000"/>
              </a:lnSpc>
            </a:pPr>
            <a:endParaRPr lang="en-GB" sz="3000" b="1" dirty="0">
              <a:solidFill>
                <a:srgbClr val="FF0000"/>
              </a:solidFill>
              <a:effectLst/>
            </a:endParaRPr>
          </a:p>
          <a:p>
            <a:pPr algn="ctr">
              <a:lnSpc>
                <a:spcPts val="3000"/>
              </a:lnSpc>
            </a:pPr>
            <a:r>
              <a:rPr lang="en-GB" sz="4000" b="1" dirty="0">
                <a:solidFill>
                  <a:srgbClr val="FF0000"/>
                </a:solidFill>
                <a:effectLst/>
              </a:rPr>
              <a:t>The Commercial Court Seminar 2026</a:t>
            </a:r>
            <a:endParaRPr lang="en-GB" sz="3000" b="1" dirty="0">
              <a:solidFill>
                <a:srgbClr val="FF0000"/>
              </a:solidFill>
              <a:effectLst/>
            </a:endParaRPr>
          </a:p>
          <a:p>
            <a:pPr algn="ctr"/>
            <a:endParaRPr lang="en-GB" sz="2000" i="0" dirty="0">
              <a:solidFill>
                <a:srgbClr val="323232"/>
              </a:solidFill>
              <a:effectLst/>
            </a:endParaRPr>
          </a:p>
          <a:p>
            <a:pPr algn="ctr"/>
            <a:r>
              <a:rPr lang="en-GB" sz="3500" b="1" dirty="0"/>
              <a:t>The interface of public and private law</a:t>
            </a:r>
          </a:p>
          <a:p>
            <a:pPr algn="ctr"/>
            <a:endParaRPr lang="en-GB" sz="2000" b="1" i="0" dirty="0">
              <a:solidFill>
                <a:srgbClr val="323232"/>
              </a:solidFill>
              <a:effectLst/>
            </a:endParaRPr>
          </a:p>
          <a:p>
            <a:pPr algn="ctr"/>
            <a:r>
              <a:rPr lang="en-GB" sz="2500" dirty="0">
                <a:solidFill>
                  <a:srgbClr val="323232"/>
                </a:solidFill>
              </a:rPr>
              <a:t>Chair: </a:t>
            </a:r>
            <a:r>
              <a:rPr lang="en-GB" sz="2500" b="1" dirty="0">
                <a:solidFill>
                  <a:srgbClr val="323232"/>
                </a:solidFill>
              </a:rPr>
              <a:t>Lord Justice Singh</a:t>
            </a:r>
          </a:p>
          <a:p>
            <a:pPr algn="ctr"/>
            <a:endParaRPr lang="en-GB" sz="1400" i="0" dirty="0">
              <a:solidFill>
                <a:srgbClr val="323232"/>
              </a:solidFill>
              <a:effectLst/>
            </a:endParaRPr>
          </a:p>
          <a:p>
            <a:pPr algn="ctr"/>
            <a:r>
              <a:rPr lang="en-GB" sz="2400" i="0" dirty="0">
                <a:solidFill>
                  <a:srgbClr val="323232"/>
                </a:solidFill>
                <a:effectLst/>
              </a:rPr>
              <a:t>Panellists:</a:t>
            </a:r>
          </a:p>
          <a:p>
            <a:pPr algn="ctr">
              <a:buNone/>
            </a:pPr>
            <a:r>
              <a:rPr lang="en-GB" sz="2400" dirty="0"/>
              <a:t>Justice Calver: “</a:t>
            </a:r>
            <a:r>
              <a:rPr lang="en-GB" sz="2400" i="1" dirty="0"/>
              <a:t>The Control of Contractual Discretions</a:t>
            </a:r>
            <a:r>
              <a:rPr lang="en-GB" sz="2400" dirty="0"/>
              <a:t>”</a:t>
            </a:r>
          </a:p>
          <a:p>
            <a:pPr algn="ctr">
              <a:buNone/>
            </a:pPr>
            <a:endParaRPr lang="en-GB" sz="2400" dirty="0"/>
          </a:p>
          <a:p>
            <a:pPr algn="ctr"/>
            <a:r>
              <a:rPr lang="en-GB" sz="2400" dirty="0"/>
              <a:t>Professor Donal Nolan, Professor of Private law University of Oxford:  “</a:t>
            </a:r>
            <a:r>
              <a:rPr lang="en-GB" sz="2400" i="1" dirty="0"/>
              <a:t>Tort and Public Law</a:t>
            </a:r>
            <a:r>
              <a:rPr lang="en-GB" sz="2400" dirty="0"/>
              <a:t>”</a:t>
            </a:r>
          </a:p>
          <a:p>
            <a:pPr algn="ctr"/>
            <a:endParaRPr lang="en-GB" sz="2400" dirty="0"/>
          </a:p>
          <a:p>
            <a:pPr algn="ctr"/>
            <a:r>
              <a:rPr lang="en-GB" sz="2400" dirty="0"/>
              <a:t>Marie Demetriou KC, Brick Court Chambers:</a:t>
            </a:r>
          </a:p>
          <a:p>
            <a:pPr algn="ctr"/>
            <a:r>
              <a:rPr lang="en-GB" sz="2400" dirty="0"/>
              <a:t>“</a:t>
            </a:r>
            <a:r>
              <a:rPr lang="en-GB" sz="2400" i="1" dirty="0"/>
              <a:t>Public Law Concepts in Sport Disputes</a:t>
            </a:r>
            <a:r>
              <a:rPr lang="en-GB" sz="2400" dirty="0"/>
              <a:t>”</a:t>
            </a:r>
          </a:p>
          <a:p>
            <a:pPr algn="ctr">
              <a:buNone/>
            </a:pPr>
            <a:endParaRPr lang="en-GB" sz="2500" b="1" i="0" dirty="0">
              <a:solidFill>
                <a:srgbClr val="323232"/>
              </a:solidFill>
              <a:effectLst/>
            </a:endParaRPr>
          </a:p>
          <a:p>
            <a:pPr algn="ctr">
              <a:buNone/>
            </a:pPr>
            <a:endParaRPr lang="en-GB" sz="2500" b="1" dirty="0">
              <a:solidFill>
                <a:srgbClr val="323232"/>
              </a:solidFill>
              <a:latin typeface="LyonDisplayMedium"/>
            </a:endParaRPr>
          </a:p>
          <a:p>
            <a:pPr algn="ctr">
              <a:buNone/>
            </a:pPr>
            <a:endParaRPr lang="en-GB" sz="2500" b="1" i="0" dirty="0">
              <a:solidFill>
                <a:srgbClr val="323232"/>
              </a:solidFill>
              <a:effectLst/>
              <a:latin typeface="LyonDisplayMedium"/>
            </a:endParaRPr>
          </a:p>
          <a:p>
            <a:pPr algn="ctr">
              <a:buNone/>
            </a:pPr>
            <a:endParaRPr lang="en-GB" sz="2500" b="1" dirty="0">
              <a:solidFill>
                <a:srgbClr val="323232"/>
              </a:solidFill>
              <a:latin typeface="LyonDisplayMedium"/>
            </a:endParaRPr>
          </a:p>
          <a:p>
            <a:pPr algn="ctr">
              <a:buNone/>
            </a:pPr>
            <a:endParaRPr lang="en-GB" sz="2500" b="1" i="0" dirty="0">
              <a:solidFill>
                <a:srgbClr val="323232"/>
              </a:solidFill>
              <a:effectLst/>
              <a:latin typeface="LyonDisplayMedium"/>
            </a:endParaRPr>
          </a:p>
          <a:p>
            <a:pPr algn="ctr">
              <a:buNone/>
            </a:pPr>
            <a:endParaRPr lang="en-GB" sz="4000" b="1" i="0" dirty="0">
              <a:solidFill>
                <a:srgbClr val="323232"/>
              </a:solidFill>
              <a:effectLst/>
              <a:latin typeface="LyonDisplayMedium"/>
            </a:endParaRPr>
          </a:p>
        </p:txBody>
      </p:sp>
    </p:spTree>
    <p:extLst>
      <p:ext uri="{BB962C8B-B14F-4D97-AF65-F5344CB8AC3E}">
        <p14:creationId xmlns:p14="http://schemas.microsoft.com/office/powerpoint/2010/main" val="946112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898DF-202A-83A4-1B10-96F6A0A30E70}"/>
              </a:ext>
            </a:extLst>
          </p:cNvPr>
          <p:cNvSpPr>
            <a:spLocks noGrp="1"/>
          </p:cNvSpPr>
          <p:nvPr>
            <p:ph type="title"/>
          </p:nvPr>
        </p:nvSpPr>
        <p:spPr/>
        <p:txBody>
          <a:bodyPr/>
          <a:lstStyle/>
          <a:p>
            <a:r>
              <a:rPr lang="en-GB" dirty="0" err="1"/>
              <a:t>Socimer</a:t>
            </a:r>
            <a:r>
              <a:rPr lang="en-GB" dirty="0"/>
              <a:t> International Bank v Standard Bank London [2008] Bus LR 1304</a:t>
            </a:r>
          </a:p>
        </p:txBody>
      </p:sp>
      <p:sp>
        <p:nvSpPr>
          <p:cNvPr id="3" name="Content Placeholder 2">
            <a:extLst>
              <a:ext uri="{FF2B5EF4-FFF2-40B4-BE49-F238E27FC236}">
                <a16:creationId xmlns:a16="http://schemas.microsoft.com/office/drawing/2014/main" id="{36D1A988-AAB7-ECE1-4719-F6E167774BF7}"/>
              </a:ext>
            </a:extLst>
          </p:cNvPr>
          <p:cNvSpPr>
            <a:spLocks noGrp="1"/>
          </p:cNvSpPr>
          <p:nvPr>
            <p:ph sz="quarter" idx="13"/>
          </p:nvPr>
        </p:nvSpPr>
        <p:spPr/>
        <p:txBody>
          <a:bodyPr>
            <a:normAutofit fontScale="62500" lnSpcReduction="20000"/>
          </a:bodyPr>
          <a:lstStyle/>
          <a:p>
            <a:r>
              <a:rPr lang="en-GB" sz="2300" dirty="0"/>
              <a:t>“It is plain … that a decision-maker’s discretion will be limited, as a matter of necessary implication, by concepts of honesty, good faith, and genuineness, and the need for the absence of arbitrariness, capriciousness, perversity and irrationality. </a:t>
            </a:r>
            <a:r>
              <a:rPr lang="en-GB" sz="2300" i="1" dirty="0"/>
              <a:t>The concern is that the discretion should not be abused</a:t>
            </a:r>
            <a:r>
              <a:rPr lang="en-GB" sz="2300" dirty="0"/>
              <a:t>. Reasonableness and unreasonableness are also concepts deployed in this context, but only in a sense analogous to Wednesbury unreasonableness, not in the sense in which that expression is used when speaking of the duty to take reasonable care, or when otherwise deploying entirely objective criteria: as for instance when there might be an implication of a term requiring the fixing of a reasonable price, or a reasonable time. In the latter class of case, the concept of reasonableness is intended to be entirely mutual and thus guided by objective criteria. … Laws LJ in the course of argument put the matter accurately, if I may respectfully agree, when he said that pursuant to the Wednesbury rationality test, the decision remains that of the decision maker, whereas on entirely objective criteria of reasonableness the decision-maker becomes the court itself... For the sake of convenience and clarity I will therefore use the expression rationality instead of Wednesbury-type reasonableness, and confine reasonableness to the situation where the arbiter on entirely objective criteria is the court itself.”</a:t>
            </a:r>
          </a:p>
          <a:p>
            <a:endParaRPr lang="en-GB" dirty="0"/>
          </a:p>
        </p:txBody>
      </p:sp>
    </p:spTree>
    <p:extLst>
      <p:ext uri="{BB962C8B-B14F-4D97-AF65-F5344CB8AC3E}">
        <p14:creationId xmlns:p14="http://schemas.microsoft.com/office/powerpoint/2010/main" val="35165970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14CA3-607A-FA07-892B-CE731A2E62D7}"/>
              </a:ext>
            </a:extLst>
          </p:cNvPr>
          <p:cNvSpPr>
            <a:spLocks noGrp="1"/>
          </p:cNvSpPr>
          <p:nvPr>
            <p:ph type="title"/>
          </p:nvPr>
        </p:nvSpPr>
        <p:spPr/>
        <p:txBody>
          <a:bodyPr/>
          <a:lstStyle/>
          <a:p>
            <a:r>
              <a:rPr lang="en-GB" i="1" dirty="0"/>
              <a:t>Hayes v Willoughby</a:t>
            </a:r>
            <a:r>
              <a:rPr lang="en-GB" dirty="0"/>
              <a:t> [2013] UKSC 17</a:t>
            </a:r>
          </a:p>
        </p:txBody>
      </p:sp>
      <p:sp>
        <p:nvSpPr>
          <p:cNvPr id="3" name="Content Placeholder 2">
            <a:extLst>
              <a:ext uri="{FF2B5EF4-FFF2-40B4-BE49-F238E27FC236}">
                <a16:creationId xmlns:a16="http://schemas.microsoft.com/office/drawing/2014/main" id="{87EB5394-E71C-08AC-6E59-58E598EE0D6A}"/>
              </a:ext>
            </a:extLst>
          </p:cNvPr>
          <p:cNvSpPr>
            <a:spLocks noGrp="1"/>
          </p:cNvSpPr>
          <p:nvPr>
            <p:ph sz="quarter" idx="13"/>
          </p:nvPr>
        </p:nvSpPr>
        <p:spPr/>
        <p:txBody>
          <a:bodyPr>
            <a:normAutofit fontScale="85000" lnSpcReduction="20000"/>
          </a:bodyPr>
          <a:lstStyle/>
          <a:p>
            <a:r>
              <a:rPr lang="en-GB" dirty="0"/>
              <a:t>“The concept of rationality has also in recent years played an increasingly significant role in the law relating to contractual discretions, where the law's object is also to limit the decision-maker to some relevant contractual purpose: see </a:t>
            </a:r>
            <a:r>
              <a:rPr lang="en-GB" i="1" dirty="0"/>
              <a:t>Ludgate Insurance Co Ltd v Citibank NA</a:t>
            </a:r>
            <a:r>
              <a:rPr lang="en-GB" dirty="0"/>
              <a:t> </a:t>
            </a:r>
            <a:r>
              <a:rPr lang="en-GB" u="sng" dirty="0">
                <a:hlinkClick r:id="rId2" tooltip="Link to BAILII version"/>
              </a:rPr>
              <a:t>[1998] Lloyds Rep IR 221</a:t>
            </a:r>
            <a:r>
              <a:rPr lang="en-GB" dirty="0"/>
              <a:t>, para 35 and </a:t>
            </a:r>
            <a:r>
              <a:rPr lang="en-GB" i="1" dirty="0" err="1"/>
              <a:t>Socimer</a:t>
            </a:r>
            <a:r>
              <a:rPr lang="en-GB" i="1" dirty="0"/>
              <a:t> International Bank Ltd v Standard Bank Ltd</a:t>
            </a:r>
            <a:r>
              <a:rPr lang="en-GB" dirty="0"/>
              <a:t> </a:t>
            </a:r>
            <a:r>
              <a:rPr lang="en-GB" u="sng" dirty="0">
                <a:hlinkClick r:id="rId3" tooltip="Link to BAILII version"/>
              </a:rPr>
              <a:t>[2008] Bus LR 1304</a:t>
            </a:r>
            <a:r>
              <a:rPr lang="en-GB" dirty="0"/>
              <a:t>, para 66. Rationality is not the same as reasonableness. Reasonableness is an external, objective standard applied to the outcome of a person's thoughts or intentions ... A test of rationality, by comparison, applies a minimum objective standard to the relevant person's mental processes. It imports a requirement of good faith, a requirement that there should be some logical connection between the evidence and the ostensible reasons for the decision, and (which will usually amount to the same thing) an absence of arbitrariness, of capriciousness or of reasoning so outrageous in its defiance of logic as to be perverse…”.</a:t>
            </a:r>
          </a:p>
          <a:p>
            <a:endParaRPr lang="en-GB" dirty="0"/>
          </a:p>
          <a:p>
            <a:endParaRPr lang="en-GB" dirty="0"/>
          </a:p>
        </p:txBody>
      </p:sp>
    </p:spTree>
    <p:extLst>
      <p:ext uri="{BB962C8B-B14F-4D97-AF65-F5344CB8AC3E}">
        <p14:creationId xmlns:p14="http://schemas.microsoft.com/office/powerpoint/2010/main" val="3360204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98E35-3FE0-AF28-62EC-F07344EC7BC5}"/>
              </a:ext>
            </a:extLst>
          </p:cNvPr>
          <p:cNvSpPr>
            <a:spLocks noGrp="1"/>
          </p:cNvSpPr>
          <p:nvPr>
            <p:ph type="title"/>
          </p:nvPr>
        </p:nvSpPr>
        <p:spPr/>
        <p:txBody>
          <a:bodyPr/>
          <a:lstStyle/>
          <a:p>
            <a:r>
              <a:rPr lang="en-GB" dirty="0"/>
              <a:t>Reasonableness and rationality contrasted</a:t>
            </a:r>
          </a:p>
        </p:txBody>
      </p:sp>
      <p:pic>
        <p:nvPicPr>
          <p:cNvPr id="5" name="Content Placeholder 4">
            <a:extLst>
              <a:ext uri="{FF2B5EF4-FFF2-40B4-BE49-F238E27FC236}">
                <a16:creationId xmlns:a16="http://schemas.microsoft.com/office/drawing/2014/main" id="{09455BBE-2595-4252-679B-A3B5E4D0B50E}"/>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580982" y="877888"/>
            <a:ext cx="4043362" cy="5391150"/>
          </a:xfrm>
          <a:prstGeom prst="rect">
            <a:avLst/>
          </a:prstGeom>
        </p:spPr>
      </p:pic>
    </p:spTree>
    <p:extLst>
      <p:ext uri="{BB962C8B-B14F-4D97-AF65-F5344CB8AC3E}">
        <p14:creationId xmlns:p14="http://schemas.microsoft.com/office/powerpoint/2010/main" val="3069259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005DC-8795-63D1-971C-FF518760A1D3}"/>
              </a:ext>
            </a:extLst>
          </p:cNvPr>
          <p:cNvSpPr>
            <a:spLocks noGrp="1"/>
          </p:cNvSpPr>
          <p:nvPr>
            <p:ph type="title"/>
          </p:nvPr>
        </p:nvSpPr>
        <p:spPr/>
        <p:txBody>
          <a:bodyPr>
            <a:normAutofit/>
          </a:bodyPr>
          <a:lstStyle/>
          <a:p>
            <a:r>
              <a:rPr lang="en-GB" dirty="0"/>
              <a:t>Braganza v BP Shipping [2015] UKSC 17</a:t>
            </a:r>
            <a:br>
              <a:rPr lang="en-GB" dirty="0"/>
            </a:br>
            <a:br>
              <a:rPr lang="en-GB" dirty="0"/>
            </a:br>
            <a:r>
              <a:rPr lang="en-GB" sz="2000" dirty="0"/>
              <a:t>The contractual duty to act rationally would be breached if (a) irrelevant matters were considered; or (b) relevant matters were excluded from account; or (c) the decision was so unreasonable that no reasonable decision-maker could have reached it.</a:t>
            </a:r>
          </a:p>
        </p:txBody>
      </p:sp>
      <p:pic>
        <p:nvPicPr>
          <p:cNvPr id="5" name="Content Placeholder 4">
            <a:extLst>
              <a:ext uri="{FF2B5EF4-FFF2-40B4-BE49-F238E27FC236}">
                <a16:creationId xmlns:a16="http://schemas.microsoft.com/office/drawing/2014/main" id="{05F91719-8B92-FF97-AC24-2D32D08FDA3A}"/>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522913" y="1520296"/>
            <a:ext cx="6159500" cy="4106333"/>
          </a:xfrm>
          <a:prstGeom prst="rect">
            <a:avLst/>
          </a:prstGeom>
        </p:spPr>
      </p:pic>
    </p:spTree>
    <p:extLst>
      <p:ext uri="{BB962C8B-B14F-4D97-AF65-F5344CB8AC3E}">
        <p14:creationId xmlns:p14="http://schemas.microsoft.com/office/powerpoint/2010/main" val="1449130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AAE6D-3046-5AF7-FBE0-E0FB1F1A58BA}"/>
              </a:ext>
            </a:extLst>
          </p:cNvPr>
          <p:cNvSpPr>
            <a:spLocks noGrp="1"/>
          </p:cNvSpPr>
          <p:nvPr>
            <p:ph type="title"/>
          </p:nvPr>
        </p:nvSpPr>
        <p:spPr/>
        <p:txBody>
          <a:bodyPr/>
          <a:lstStyle/>
          <a:p>
            <a:r>
              <a:rPr lang="en-GB" dirty="0"/>
              <a:t>Issues arising out of Braganza</a:t>
            </a:r>
          </a:p>
        </p:txBody>
      </p:sp>
      <p:sp>
        <p:nvSpPr>
          <p:cNvPr id="3" name="Content Placeholder 2">
            <a:extLst>
              <a:ext uri="{FF2B5EF4-FFF2-40B4-BE49-F238E27FC236}">
                <a16:creationId xmlns:a16="http://schemas.microsoft.com/office/drawing/2014/main" id="{2E6669A2-5310-465D-DE8A-BA47D24F8725}"/>
              </a:ext>
            </a:extLst>
          </p:cNvPr>
          <p:cNvSpPr>
            <a:spLocks noGrp="1"/>
          </p:cNvSpPr>
          <p:nvPr>
            <p:ph sz="quarter" idx="13"/>
          </p:nvPr>
        </p:nvSpPr>
        <p:spPr/>
        <p:txBody>
          <a:bodyPr>
            <a:normAutofit fontScale="92500" lnSpcReduction="20000"/>
          </a:bodyPr>
          <a:lstStyle/>
          <a:p>
            <a:r>
              <a:rPr lang="en-GB" dirty="0"/>
              <a:t>Distinction between employment contract and commercial contract</a:t>
            </a:r>
          </a:p>
          <a:p>
            <a:r>
              <a:rPr lang="en-GB" dirty="0"/>
              <a:t>Will the first limb of Wednesbury be applied to a discretion exercised under a “pure” commercial contract? </a:t>
            </a:r>
            <a:r>
              <a:rPr lang="en-GB" i="1" dirty="0"/>
              <a:t>Lehman Bros (International) v </a:t>
            </a:r>
            <a:r>
              <a:rPr lang="en-GB" i="1" dirty="0" err="1"/>
              <a:t>Exxonmobil</a:t>
            </a:r>
            <a:r>
              <a:rPr lang="en-GB" i="1" dirty="0"/>
              <a:t> Financial Services</a:t>
            </a:r>
            <a:r>
              <a:rPr lang="en-GB" dirty="0"/>
              <a:t> [2016] EWHC 2699 (Comm); </a:t>
            </a:r>
            <a:r>
              <a:rPr lang="en-GB" i="1" dirty="0"/>
              <a:t>MacDonald Hotels v Bank of Scotland</a:t>
            </a:r>
            <a:r>
              <a:rPr lang="en-GB" dirty="0"/>
              <a:t> [2025] EWHC 32</a:t>
            </a:r>
          </a:p>
          <a:p>
            <a:r>
              <a:rPr lang="en-GB" dirty="0"/>
              <a:t>More intense scrutiny by the courts in the case of employment contracts</a:t>
            </a:r>
          </a:p>
          <a:p>
            <a:r>
              <a:rPr lang="en-GB" dirty="0"/>
              <a:t>Nature of the decision makes a difference to the court’s intervention</a:t>
            </a:r>
          </a:p>
          <a:p>
            <a:r>
              <a:rPr lang="en-GB" dirty="0"/>
              <a:t>Bonus payments: </a:t>
            </a:r>
            <a:r>
              <a:rPr lang="en-GB" i="1" dirty="0"/>
              <a:t>Gagliardi v Evolution Capital</a:t>
            </a:r>
            <a:r>
              <a:rPr lang="en-GB" dirty="0"/>
              <a:t> [2025] EWHC 3214; </a:t>
            </a:r>
            <a:r>
              <a:rPr lang="en-GB" i="1" dirty="0"/>
              <a:t>Clark v Nomura</a:t>
            </a:r>
            <a:r>
              <a:rPr lang="en-GB" dirty="0"/>
              <a:t> [2000] IRLR 766 </a:t>
            </a:r>
          </a:p>
          <a:p>
            <a:r>
              <a:rPr lang="en-GB" dirty="0"/>
              <a:t>Is the discretion open-ended?</a:t>
            </a:r>
          </a:p>
          <a:p>
            <a:endParaRPr lang="en-GB" dirty="0"/>
          </a:p>
        </p:txBody>
      </p:sp>
    </p:spTree>
    <p:extLst>
      <p:ext uri="{BB962C8B-B14F-4D97-AF65-F5344CB8AC3E}">
        <p14:creationId xmlns:p14="http://schemas.microsoft.com/office/powerpoint/2010/main" val="2141528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C55EB-D169-116B-F7BE-96B34A4B46E6}"/>
              </a:ext>
            </a:extLst>
          </p:cNvPr>
          <p:cNvSpPr>
            <a:spLocks noGrp="1"/>
          </p:cNvSpPr>
          <p:nvPr>
            <p:ph type="title"/>
          </p:nvPr>
        </p:nvSpPr>
        <p:spPr/>
        <p:txBody>
          <a:bodyPr>
            <a:normAutofit fontScale="90000"/>
          </a:bodyPr>
          <a:lstStyle/>
          <a:p>
            <a:r>
              <a:rPr lang="en-GB" sz="2000" dirty="0"/>
              <a:t>Criticism of Braganza: </a:t>
            </a:r>
            <a:br>
              <a:rPr lang="en-GB" sz="2000" dirty="0"/>
            </a:br>
            <a:r>
              <a:rPr lang="en-GB" sz="2000" dirty="0"/>
              <a:t>Michael Bridge KC LQR 2019 135 (April)</a:t>
            </a:r>
            <a:br>
              <a:rPr lang="en-GB" sz="2000" dirty="0"/>
            </a:br>
            <a:br>
              <a:rPr lang="en-GB" sz="2000" dirty="0"/>
            </a:br>
            <a:r>
              <a:rPr lang="en-GB" sz="2000" dirty="0"/>
              <a:t>Lord Sales and Paul Davies in their analysis in LQR 2024 at 140: “</a:t>
            </a:r>
            <a:r>
              <a:rPr lang="en-GB" sz="2000" i="1" dirty="0"/>
              <a:t>Controlling contract discretions: Wednesbury reasonableness, good faith and proper purposes</a:t>
            </a:r>
            <a:r>
              <a:rPr lang="en-GB" sz="2000" dirty="0"/>
              <a:t>”:</a:t>
            </a:r>
            <a:br>
              <a:rPr lang="en-GB" sz="2000" dirty="0"/>
            </a:br>
            <a:br>
              <a:rPr lang="en-GB" sz="2000" dirty="0"/>
            </a:br>
            <a:r>
              <a:rPr lang="en-GB" sz="2000" dirty="0"/>
              <a:t>Better approach to ask whether the discretion has been exercised for a proper purpose? </a:t>
            </a:r>
            <a:r>
              <a:rPr lang="en-GB" sz="2000" i="1" dirty="0"/>
              <a:t>Equitable Life v Hyman </a:t>
            </a:r>
            <a:r>
              <a:rPr lang="en-GB" sz="2000" dirty="0"/>
              <a:t>[2002] 1 AC 408; </a:t>
            </a:r>
            <a:r>
              <a:rPr lang="en-GB" sz="2000" i="1" dirty="0"/>
              <a:t>British Telecommunications Plc v Telefónica O2 UK Ltd</a:t>
            </a:r>
            <a:r>
              <a:rPr lang="en-GB" sz="2000" dirty="0"/>
              <a:t> [2014] UKSC 42</a:t>
            </a:r>
            <a:br>
              <a:rPr lang="en-GB" sz="2000" dirty="0"/>
            </a:br>
            <a:br>
              <a:rPr lang="en-GB" sz="2000" dirty="0"/>
            </a:br>
            <a:r>
              <a:rPr lang="en-GB" sz="2000" dirty="0"/>
              <a:t>Pitt v Holt [2012] Ch 132</a:t>
            </a:r>
          </a:p>
        </p:txBody>
      </p:sp>
      <p:pic>
        <p:nvPicPr>
          <p:cNvPr id="5" name="Content Placeholder 4">
            <a:extLst>
              <a:ext uri="{FF2B5EF4-FFF2-40B4-BE49-F238E27FC236}">
                <a16:creationId xmlns:a16="http://schemas.microsoft.com/office/drawing/2014/main" id="{A9B26268-D2DA-C74A-393A-69918A08DD50}"/>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907088" y="877888"/>
            <a:ext cx="5391150" cy="5391150"/>
          </a:xfrm>
          <a:prstGeom prst="rect">
            <a:avLst/>
          </a:prstGeom>
        </p:spPr>
      </p:pic>
    </p:spTree>
    <p:extLst>
      <p:ext uri="{BB962C8B-B14F-4D97-AF65-F5344CB8AC3E}">
        <p14:creationId xmlns:p14="http://schemas.microsoft.com/office/powerpoint/2010/main" val="3048621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9AD93-2155-1266-AC5E-0983B0A2D035}"/>
              </a:ext>
            </a:extLst>
          </p:cNvPr>
          <p:cNvSpPr>
            <a:spLocks noGrp="1"/>
          </p:cNvSpPr>
          <p:nvPr>
            <p:ph type="title"/>
          </p:nvPr>
        </p:nvSpPr>
        <p:spPr>
          <a:xfrm>
            <a:off x="622628" y="877456"/>
            <a:ext cx="4142232" cy="4940661"/>
          </a:xfrm>
        </p:spPr>
        <p:txBody>
          <a:bodyPr>
            <a:noAutofit/>
          </a:bodyPr>
          <a:lstStyle/>
          <a:p>
            <a:r>
              <a:rPr lang="en-GB" sz="1800" dirty="0"/>
              <a:t>Is the relevant discretion a strong or weak discretion? </a:t>
            </a:r>
            <a:br>
              <a:rPr lang="en-GB" sz="1800" dirty="0"/>
            </a:br>
            <a:r>
              <a:rPr lang="en-GB" sz="1800" b="0" dirty="0"/>
              <a:t>A weak discretion is usually a power to decide whether a state of facts exists or not, whereas a strong discretion is a power to decide what to do.</a:t>
            </a:r>
            <a:br>
              <a:rPr lang="en-GB" sz="1800" b="0" dirty="0"/>
            </a:br>
            <a:br>
              <a:rPr lang="en-GB" sz="1800" b="0" dirty="0"/>
            </a:br>
            <a:r>
              <a:rPr lang="en-GB" sz="1800" b="0" dirty="0"/>
              <a:t>See Leggatt J in Brogden v Investec Bank [2014] EWHC 2785 at paras 95-97; </a:t>
            </a:r>
            <a:br>
              <a:rPr lang="en-GB" sz="1800" b="0" dirty="0"/>
            </a:br>
            <a:r>
              <a:rPr lang="en-GB" sz="1800" b="0" dirty="0"/>
              <a:t>Mid Essex Hospital v Compass [2013] EWCA </a:t>
            </a:r>
            <a:r>
              <a:rPr lang="en-GB" sz="1800" b="0" dirty="0" err="1"/>
              <a:t>Civ</a:t>
            </a:r>
            <a:r>
              <a:rPr lang="en-GB" sz="1800" b="0" dirty="0"/>
              <a:t> 200 at para 83 (Jackson LJ)</a:t>
            </a:r>
            <a:br>
              <a:rPr lang="en-GB" sz="1800" b="0" dirty="0"/>
            </a:br>
            <a:r>
              <a:rPr lang="en-GB" sz="1800" b="0" dirty="0">
                <a:hlinkClick r:id="rId2">
                  <a:extLst>
                    <a:ext uri="{A12FA001-AC4F-418D-AE19-62706E023703}">
                      <ahyp:hlinkClr xmlns:ahyp="http://schemas.microsoft.com/office/drawing/2018/hyperlinkcolor" val="tx"/>
                    </a:ext>
                  </a:extLst>
                </a:hlinkClick>
              </a:rPr>
              <a:t>TAQA Bratani Ltd and Others v Rockrose UKCS8 LLC [2020] EWHC 58 (Comm)</a:t>
            </a:r>
            <a:br>
              <a:rPr lang="en-GB" sz="1800" b="0" dirty="0"/>
            </a:br>
            <a:r>
              <a:rPr lang="en-GB" sz="1800" b="0" dirty="0"/>
              <a:t>But see </a:t>
            </a:r>
            <a:r>
              <a:rPr lang="en-GB" sz="1800" b="0" i="1" dirty="0"/>
              <a:t>Equitas Insurance Ltd v Municipal Mutual Insurance Ltd</a:t>
            </a:r>
            <a:r>
              <a:rPr lang="en-GB" sz="1800" b="0" dirty="0"/>
              <a:t> [2020] Q.B. 418 at [113]. </a:t>
            </a:r>
            <a:br>
              <a:rPr lang="en-GB" sz="1800" dirty="0"/>
            </a:br>
            <a:br>
              <a:rPr lang="en-GB" sz="2000" dirty="0"/>
            </a:br>
            <a:endParaRPr lang="en-GB" sz="2000" dirty="0"/>
          </a:p>
        </p:txBody>
      </p:sp>
      <p:sp>
        <p:nvSpPr>
          <p:cNvPr id="3" name="Content Placeholder 2">
            <a:extLst>
              <a:ext uri="{FF2B5EF4-FFF2-40B4-BE49-F238E27FC236}">
                <a16:creationId xmlns:a16="http://schemas.microsoft.com/office/drawing/2014/main" id="{E0396CCE-8C35-54DE-8326-1F98D249D1D4}"/>
              </a:ext>
            </a:extLst>
          </p:cNvPr>
          <p:cNvSpPr>
            <a:spLocks noGrp="1"/>
          </p:cNvSpPr>
          <p:nvPr>
            <p:ph sz="quarter" idx="13"/>
          </p:nvPr>
        </p:nvSpPr>
        <p:spPr/>
        <p:txBody>
          <a:bodyPr>
            <a:normAutofit fontScale="77500" lnSpcReduction="20000"/>
          </a:bodyPr>
          <a:lstStyle/>
          <a:p>
            <a:r>
              <a:rPr lang="en-GB" dirty="0"/>
              <a:t>“</a:t>
            </a:r>
            <a:r>
              <a:rPr lang="en-GB" i="1" dirty="0"/>
              <a:t>In legal argument the term ‘discretion’ is used in several different senses. The term is sometimes used in a </a:t>
            </a:r>
            <a:r>
              <a:rPr lang="en-GB" i="1" u="sng" dirty="0"/>
              <a:t>weak sense</a:t>
            </a:r>
            <a:r>
              <a:rPr lang="en-GB" i="1" dirty="0"/>
              <a:t>, simply to mean that the standards that a decision-maker must apply cannot be applied mechanically and demand the use of judgement. In Professor Dworkin’s example, a sergeant has a discretion in this sense if he is told to select his five </a:t>
            </a:r>
            <a:r>
              <a:rPr lang="en-GB" i="1" u="sng" dirty="0"/>
              <a:t>most experienced</a:t>
            </a:r>
            <a:r>
              <a:rPr lang="en-GB" i="1" dirty="0"/>
              <a:t> men to take on patrol... [Another sense in which the term is used is to indicate that a person has final authority to make a decision which cannot be reviewed or reversed by someone else: for example, when we say that the umpire’s decision is final.] </a:t>
            </a:r>
            <a:endParaRPr lang="en-GB" dirty="0"/>
          </a:p>
          <a:p>
            <a:r>
              <a:rPr lang="en-GB" i="1" dirty="0"/>
              <a:t>The term ‘discretion’ is also used in a </a:t>
            </a:r>
            <a:r>
              <a:rPr lang="en-GB" i="1" u="sng" dirty="0"/>
              <a:t>stronger sense </a:t>
            </a:r>
            <a:r>
              <a:rPr lang="en-GB" i="1" dirty="0"/>
              <a:t>to indicate that the authority which imposes duties on someone does not control their decision of a particular issue. Dworkin’s sergeant would have a discretion in this sense if he was simply told to select </a:t>
            </a:r>
            <a:r>
              <a:rPr lang="en-GB" i="1" u="sng" dirty="0"/>
              <a:t>any </a:t>
            </a:r>
            <a:r>
              <a:rPr lang="en-GB" i="1" dirty="0"/>
              <a:t>five men of his choice to take on patrol. In a contractual context references to a ‘discretion’ are often to a discretion in the strong sense, meaning that the contract confers a duty or a power on one party to take a particular decision but does not expressly specify any standard which controls or constrains the decision.”</a:t>
            </a:r>
            <a:endParaRPr lang="en-GB" dirty="0"/>
          </a:p>
          <a:p>
            <a:endParaRPr lang="en-GB" dirty="0"/>
          </a:p>
        </p:txBody>
      </p:sp>
    </p:spTree>
    <p:extLst>
      <p:ext uri="{BB962C8B-B14F-4D97-AF65-F5344CB8AC3E}">
        <p14:creationId xmlns:p14="http://schemas.microsoft.com/office/powerpoint/2010/main" val="2336310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09B1-CECE-7466-7044-9D73619E56A1}"/>
              </a:ext>
            </a:extLst>
          </p:cNvPr>
          <p:cNvSpPr>
            <a:spLocks noGrp="1"/>
          </p:cNvSpPr>
          <p:nvPr>
            <p:ph type="ctrTitle"/>
          </p:nvPr>
        </p:nvSpPr>
        <p:spPr>
          <a:xfrm>
            <a:off x="365760" y="5218032"/>
            <a:ext cx="11460480" cy="786384"/>
          </a:xfrm>
        </p:spPr>
        <p:txBody>
          <a:bodyPr/>
          <a:lstStyle/>
          <a:p>
            <a:r>
              <a:rPr lang="en-US" dirty="0"/>
              <a:t>Unanswered questions post-Braganza</a:t>
            </a:r>
          </a:p>
        </p:txBody>
      </p:sp>
      <p:sp>
        <p:nvSpPr>
          <p:cNvPr id="3" name="Subtitle 2">
            <a:extLst>
              <a:ext uri="{FF2B5EF4-FFF2-40B4-BE49-F238E27FC236}">
                <a16:creationId xmlns:a16="http://schemas.microsoft.com/office/drawing/2014/main" id="{0D66681B-5E1B-BD2B-6960-3B46EFE83A39}"/>
              </a:ext>
            </a:extLst>
          </p:cNvPr>
          <p:cNvSpPr>
            <a:spLocks noGrp="1"/>
          </p:cNvSpPr>
          <p:nvPr>
            <p:ph type="subTitle" idx="1"/>
          </p:nvPr>
        </p:nvSpPr>
        <p:spPr>
          <a:xfrm>
            <a:off x="365760" y="5972629"/>
            <a:ext cx="11460480" cy="480373"/>
          </a:xfrm>
        </p:spPr>
        <p:txBody>
          <a:bodyPr/>
          <a:lstStyle/>
          <a:p>
            <a:endParaRPr lang="en-US" dirty="0"/>
          </a:p>
        </p:txBody>
      </p:sp>
      <p:pic>
        <p:nvPicPr>
          <p:cNvPr id="6" name="Picture Placeholder 5">
            <a:extLst>
              <a:ext uri="{FF2B5EF4-FFF2-40B4-BE49-F238E27FC236}">
                <a16:creationId xmlns:a16="http://schemas.microsoft.com/office/drawing/2014/main" id="{7D071976-9DDA-8EF5-F9B4-1BE7497CC16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a:xfrm>
            <a:off x="0" y="0"/>
            <a:ext cx="12191999" cy="4986425"/>
          </a:xfrm>
        </p:spPr>
      </p:pic>
    </p:spTree>
    <p:extLst>
      <p:ext uri="{BB962C8B-B14F-4D97-AF65-F5344CB8AC3E}">
        <p14:creationId xmlns:p14="http://schemas.microsoft.com/office/powerpoint/2010/main" val="2999686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4D06B-1FC2-0FF2-188B-BDB0986197AF}"/>
              </a:ext>
            </a:extLst>
          </p:cNvPr>
          <p:cNvSpPr>
            <a:spLocks noGrp="1"/>
          </p:cNvSpPr>
          <p:nvPr>
            <p:ph type="ctrTitle"/>
          </p:nvPr>
        </p:nvSpPr>
        <p:spPr/>
        <p:txBody>
          <a:bodyPr/>
          <a:lstStyle/>
          <a:p>
            <a:r>
              <a:rPr lang="en-GB" dirty="0"/>
              <a:t>The consequence of a weak discretion</a:t>
            </a:r>
          </a:p>
        </p:txBody>
      </p:sp>
      <p:sp>
        <p:nvSpPr>
          <p:cNvPr id="3" name="Subtitle 2">
            <a:extLst>
              <a:ext uri="{FF2B5EF4-FFF2-40B4-BE49-F238E27FC236}">
                <a16:creationId xmlns:a16="http://schemas.microsoft.com/office/drawing/2014/main" id="{3AF720F0-98B5-981E-FC70-F88062CA740E}"/>
              </a:ext>
            </a:extLst>
          </p:cNvPr>
          <p:cNvSpPr>
            <a:spLocks noGrp="1"/>
          </p:cNvSpPr>
          <p:nvPr>
            <p:ph type="subTitle" idx="1"/>
          </p:nvPr>
        </p:nvSpPr>
        <p:spPr/>
        <p:txBody>
          <a:bodyPr/>
          <a:lstStyle/>
          <a:p>
            <a:endParaRPr lang="en-GB" dirty="0"/>
          </a:p>
        </p:txBody>
      </p:sp>
      <p:pic>
        <p:nvPicPr>
          <p:cNvPr id="6" name="Picture Placeholder 5">
            <a:extLst>
              <a:ext uri="{FF2B5EF4-FFF2-40B4-BE49-F238E27FC236}">
                <a16:creationId xmlns:a16="http://schemas.microsoft.com/office/drawing/2014/main" id="{5E9781CE-5A74-3E55-566D-A9EFC0B4616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3191" b="13191"/>
          <a:stretch>
            <a:fillRect/>
          </a:stretch>
        </p:blipFill>
        <p:spPr>
          <a:prstGeom prst="rect">
            <a:avLst/>
          </a:prstGeom>
          <a:blipFill dpi="0" rotWithShape="1">
            <a:blip r:embed="rId3">
              <a:alphaModFix amt="60000"/>
              <a:extLst>
                <a:ext uri="{28A0092B-C50C-407E-A947-70E740481C1C}">
                  <a14:useLocalDpi xmlns:a14="http://schemas.microsoft.com/office/drawing/2010/main"/>
                </a:ext>
              </a:extLst>
            </a:blip>
            <a:srcRect/>
            <a:stretch>
              <a:fillRect/>
            </a:stretch>
          </a:blipFill>
        </p:spPr>
      </p:pic>
    </p:spTree>
    <p:extLst>
      <p:ext uri="{BB962C8B-B14F-4D97-AF65-F5344CB8AC3E}">
        <p14:creationId xmlns:p14="http://schemas.microsoft.com/office/powerpoint/2010/main" val="158255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C2A2A-6D8E-8890-8ABD-41F70CE1FA3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1453964-E82E-E09F-2A8B-1C13D271F588}"/>
              </a:ext>
            </a:extLst>
          </p:cNvPr>
          <p:cNvSpPr>
            <a:spLocks noGrp="1"/>
          </p:cNvSpPr>
          <p:nvPr>
            <p:ph type="title"/>
          </p:nvPr>
        </p:nvSpPr>
        <p:spPr>
          <a:xfrm>
            <a:off x="838200" y="337693"/>
            <a:ext cx="10664952" cy="3914267"/>
          </a:xfrm>
        </p:spPr>
        <p:txBody>
          <a:bodyPr>
            <a:normAutofit fontScale="90000"/>
          </a:bodyPr>
          <a:lstStyle/>
          <a:p>
            <a:br>
              <a:rPr lang="en-GB" dirty="0"/>
            </a:br>
            <a:br>
              <a:rPr lang="en-GB" dirty="0"/>
            </a:br>
            <a:br>
              <a:rPr lang="en-GB" dirty="0"/>
            </a:br>
            <a:br>
              <a:rPr lang="en-GB" dirty="0"/>
            </a:br>
            <a:br>
              <a:rPr lang="en-GB" dirty="0"/>
            </a:br>
            <a:br>
              <a:rPr lang="en-GB" dirty="0"/>
            </a:br>
            <a:br>
              <a:rPr lang="en-GB" dirty="0"/>
            </a:br>
            <a:endParaRPr lang="en-GB" dirty="0"/>
          </a:p>
        </p:txBody>
      </p:sp>
      <p:sp>
        <p:nvSpPr>
          <p:cNvPr id="6" name="Content Placeholder 5">
            <a:extLst>
              <a:ext uri="{FF2B5EF4-FFF2-40B4-BE49-F238E27FC236}">
                <a16:creationId xmlns:a16="http://schemas.microsoft.com/office/drawing/2014/main" id="{B6E8A2B2-A083-0670-1E4C-374B8AE77B5C}"/>
              </a:ext>
            </a:extLst>
          </p:cNvPr>
          <p:cNvSpPr>
            <a:spLocks noGrp="1"/>
          </p:cNvSpPr>
          <p:nvPr>
            <p:ph idx="1"/>
          </p:nvPr>
        </p:nvSpPr>
        <p:spPr>
          <a:xfrm>
            <a:off x="688848" y="2650486"/>
            <a:ext cx="10515600" cy="2460810"/>
          </a:xfrm>
        </p:spPr>
        <p:txBody>
          <a:bodyPr>
            <a:noAutofit/>
          </a:bodyPr>
          <a:lstStyle/>
          <a:p>
            <a:pPr marL="0" indent="0" algn="ctr">
              <a:buNone/>
            </a:pPr>
            <a:endParaRPr lang="en-GB" sz="2500" b="1" i="0" dirty="0">
              <a:solidFill>
                <a:srgbClr val="323232"/>
              </a:solidFill>
              <a:effectLst/>
              <a:latin typeface="Arial" panose="020B0604020202020204" pitchFamily="34" charset="0"/>
              <a:cs typeface="Arial" panose="020B0604020202020204" pitchFamily="34" charset="0"/>
            </a:endParaRPr>
          </a:p>
          <a:p>
            <a:pPr marL="0" indent="0" algn="ctr">
              <a:buNone/>
            </a:pPr>
            <a:r>
              <a:rPr lang="en-US" sz="2500" b="0" dirty="0">
                <a:effectLst/>
                <a:latin typeface="LyonDisplayMedium"/>
              </a:rPr>
              <a:t> </a:t>
            </a:r>
            <a:endParaRPr lang="en-GB" sz="2500" b="1" dirty="0">
              <a:effectLst/>
              <a:latin typeface="LyonDisplayMedium"/>
              <a:ea typeface="Calibri" panose="020F050202020403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8733607-6B68-8F69-7A68-4A8088A8A3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1147" y="5861878"/>
            <a:ext cx="1585997" cy="658429"/>
          </a:xfrm>
          <a:prstGeom prst="rect">
            <a:avLst/>
          </a:prstGeom>
        </p:spPr>
      </p:pic>
      <p:sp>
        <p:nvSpPr>
          <p:cNvPr id="2" name="TextBox 1">
            <a:extLst>
              <a:ext uri="{FF2B5EF4-FFF2-40B4-BE49-F238E27FC236}">
                <a16:creationId xmlns:a16="http://schemas.microsoft.com/office/drawing/2014/main" id="{D0163C97-074E-96F7-1C40-9B69AB12A3E9}"/>
              </a:ext>
            </a:extLst>
          </p:cNvPr>
          <p:cNvSpPr txBox="1"/>
          <p:nvPr/>
        </p:nvSpPr>
        <p:spPr>
          <a:xfrm>
            <a:off x="1794180" y="1900669"/>
            <a:ext cx="8442960" cy="4124206"/>
          </a:xfrm>
          <a:prstGeom prst="rect">
            <a:avLst/>
          </a:prstGeom>
          <a:noFill/>
        </p:spPr>
        <p:txBody>
          <a:bodyPr wrap="square">
            <a:spAutoFit/>
          </a:bodyPr>
          <a:lstStyle/>
          <a:p>
            <a:pPr algn="ctr">
              <a:lnSpc>
                <a:spcPts val="3000"/>
              </a:lnSpc>
            </a:pPr>
            <a:endParaRPr lang="en-GB" sz="3000" b="1" dirty="0">
              <a:solidFill>
                <a:srgbClr val="FF0000"/>
              </a:solidFill>
              <a:effectLst/>
            </a:endParaRPr>
          </a:p>
          <a:p>
            <a:pPr algn="ctr">
              <a:lnSpc>
                <a:spcPts val="3000"/>
              </a:lnSpc>
            </a:pPr>
            <a:r>
              <a:rPr lang="en-GB" sz="4000" b="1" dirty="0">
                <a:solidFill>
                  <a:srgbClr val="FF0000"/>
                </a:solidFill>
                <a:effectLst/>
              </a:rPr>
              <a:t>The Commercial Court Seminar 2026</a:t>
            </a:r>
            <a:endParaRPr lang="en-GB" sz="2000" i="0" dirty="0">
              <a:solidFill>
                <a:srgbClr val="323232"/>
              </a:solidFill>
              <a:effectLst/>
            </a:endParaRPr>
          </a:p>
          <a:p>
            <a:pPr algn="ctr">
              <a:buNone/>
            </a:pPr>
            <a:endParaRPr lang="en-GB" sz="2400" dirty="0"/>
          </a:p>
          <a:p>
            <a:pPr algn="ctr"/>
            <a:r>
              <a:rPr lang="en-GB" sz="2400" b="1" dirty="0"/>
              <a:t>Professor Donal Nolan, Professor of Private law University of Oxford:  “</a:t>
            </a:r>
            <a:r>
              <a:rPr lang="en-GB" sz="2400" b="1" i="1" dirty="0">
                <a:hlinkClick r:id="rId4"/>
              </a:rPr>
              <a:t>Tort and Public Law</a:t>
            </a:r>
            <a:r>
              <a:rPr lang="en-GB" sz="2400" b="1" dirty="0"/>
              <a:t>”</a:t>
            </a:r>
          </a:p>
          <a:p>
            <a:pPr algn="ctr">
              <a:buNone/>
            </a:pPr>
            <a:endParaRPr lang="en-GB" sz="2500" b="1" dirty="0">
              <a:solidFill>
                <a:srgbClr val="323232"/>
              </a:solidFill>
              <a:latin typeface="LyonDisplayMedium"/>
            </a:endParaRPr>
          </a:p>
          <a:p>
            <a:pPr algn="ctr">
              <a:buNone/>
            </a:pPr>
            <a:endParaRPr lang="en-GB" sz="2500" b="1" i="0" dirty="0">
              <a:solidFill>
                <a:srgbClr val="323232"/>
              </a:solidFill>
              <a:effectLst/>
              <a:latin typeface="LyonDisplayMedium"/>
            </a:endParaRPr>
          </a:p>
          <a:p>
            <a:pPr algn="ctr">
              <a:buNone/>
            </a:pPr>
            <a:endParaRPr lang="en-GB" sz="2500" b="1" dirty="0">
              <a:solidFill>
                <a:srgbClr val="323232"/>
              </a:solidFill>
              <a:latin typeface="LyonDisplayMedium"/>
            </a:endParaRPr>
          </a:p>
          <a:p>
            <a:pPr algn="ctr">
              <a:buNone/>
            </a:pPr>
            <a:endParaRPr lang="en-GB" sz="2500" b="1" i="0" dirty="0">
              <a:solidFill>
                <a:srgbClr val="323232"/>
              </a:solidFill>
              <a:effectLst/>
              <a:latin typeface="LyonDisplayMedium"/>
            </a:endParaRPr>
          </a:p>
          <a:p>
            <a:pPr algn="ctr">
              <a:buNone/>
            </a:pPr>
            <a:endParaRPr lang="en-GB" sz="4000" b="1" i="0" dirty="0">
              <a:solidFill>
                <a:srgbClr val="323232"/>
              </a:solidFill>
              <a:effectLst/>
              <a:latin typeface="LyonDisplayMedium"/>
            </a:endParaRPr>
          </a:p>
        </p:txBody>
      </p:sp>
    </p:spTree>
    <p:extLst>
      <p:ext uri="{BB962C8B-B14F-4D97-AF65-F5344CB8AC3E}">
        <p14:creationId xmlns:p14="http://schemas.microsoft.com/office/powerpoint/2010/main" val="3296253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A2AD0-DC15-CB2F-276A-A886C0ECC4C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95A6FA1-625C-1D95-BDDC-C2FCD6D4FEA9}"/>
              </a:ext>
            </a:extLst>
          </p:cNvPr>
          <p:cNvSpPr>
            <a:spLocks noGrp="1"/>
          </p:cNvSpPr>
          <p:nvPr>
            <p:ph type="title"/>
          </p:nvPr>
        </p:nvSpPr>
        <p:spPr>
          <a:xfrm>
            <a:off x="838200" y="337693"/>
            <a:ext cx="10664952" cy="3914267"/>
          </a:xfrm>
        </p:spPr>
        <p:txBody>
          <a:bodyPr>
            <a:normAutofit fontScale="90000"/>
          </a:bodyPr>
          <a:lstStyle/>
          <a:p>
            <a:br>
              <a:rPr lang="en-GB" dirty="0"/>
            </a:br>
            <a:br>
              <a:rPr lang="en-GB" dirty="0"/>
            </a:br>
            <a:br>
              <a:rPr lang="en-GB" dirty="0"/>
            </a:br>
            <a:br>
              <a:rPr lang="en-GB" dirty="0"/>
            </a:br>
            <a:br>
              <a:rPr lang="en-GB" dirty="0"/>
            </a:br>
            <a:br>
              <a:rPr lang="en-GB" dirty="0"/>
            </a:br>
            <a:br>
              <a:rPr lang="en-GB" dirty="0"/>
            </a:br>
            <a:endParaRPr lang="en-GB" dirty="0"/>
          </a:p>
        </p:txBody>
      </p:sp>
      <p:sp>
        <p:nvSpPr>
          <p:cNvPr id="6" name="Content Placeholder 5">
            <a:extLst>
              <a:ext uri="{FF2B5EF4-FFF2-40B4-BE49-F238E27FC236}">
                <a16:creationId xmlns:a16="http://schemas.microsoft.com/office/drawing/2014/main" id="{09C15D83-0FC1-AEF4-F7ED-BDF5B38C3160}"/>
              </a:ext>
            </a:extLst>
          </p:cNvPr>
          <p:cNvSpPr>
            <a:spLocks noGrp="1"/>
          </p:cNvSpPr>
          <p:nvPr>
            <p:ph idx="1"/>
          </p:nvPr>
        </p:nvSpPr>
        <p:spPr>
          <a:xfrm>
            <a:off x="688848" y="2650486"/>
            <a:ext cx="10515600" cy="2460810"/>
          </a:xfrm>
        </p:spPr>
        <p:txBody>
          <a:bodyPr>
            <a:noAutofit/>
          </a:bodyPr>
          <a:lstStyle/>
          <a:p>
            <a:pPr marL="0" indent="0" algn="ctr">
              <a:buNone/>
            </a:pPr>
            <a:endParaRPr lang="en-GB" sz="2500" b="1" i="0" dirty="0">
              <a:solidFill>
                <a:srgbClr val="323232"/>
              </a:solidFill>
              <a:effectLst/>
              <a:latin typeface="Arial" panose="020B0604020202020204" pitchFamily="34" charset="0"/>
              <a:cs typeface="Arial" panose="020B0604020202020204" pitchFamily="34" charset="0"/>
            </a:endParaRPr>
          </a:p>
          <a:p>
            <a:pPr marL="0" indent="0" algn="ctr">
              <a:buNone/>
            </a:pPr>
            <a:r>
              <a:rPr lang="en-US" sz="2500" b="0" dirty="0">
                <a:effectLst/>
                <a:latin typeface="LyonDisplayMedium"/>
              </a:rPr>
              <a:t> </a:t>
            </a:r>
            <a:endParaRPr lang="en-GB" sz="2500" b="1" dirty="0">
              <a:effectLst/>
              <a:latin typeface="LyonDisplayMedium"/>
              <a:ea typeface="Calibri" panose="020F050202020403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DEB076B0-0574-C2EF-2CBC-5B20F1237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1147" y="5861878"/>
            <a:ext cx="1585997" cy="658429"/>
          </a:xfrm>
          <a:prstGeom prst="rect">
            <a:avLst/>
          </a:prstGeom>
        </p:spPr>
      </p:pic>
      <p:sp>
        <p:nvSpPr>
          <p:cNvPr id="2" name="TextBox 1">
            <a:extLst>
              <a:ext uri="{FF2B5EF4-FFF2-40B4-BE49-F238E27FC236}">
                <a16:creationId xmlns:a16="http://schemas.microsoft.com/office/drawing/2014/main" id="{35AA178F-9908-D571-3F92-55147212C97E}"/>
              </a:ext>
            </a:extLst>
          </p:cNvPr>
          <p:cNvSpPr txBox="1"/>
          <p:nvPr/>
        </p:nvSpPr>
        <p:spPr>
          <a:xfrm>
            <a:off x="1725168" y="2030065"/>
            <a:ext cx="8442960" cy="4262705"/>
          </a:xfrm>
          <a:prstGeom prst="rect">
            <a:avLst/>
          </a:prstGeom>
          <a:noFill/>
        </p:spPr>
        <p:txBody>
          <a:bodyPr wrap="square">
            <a:spAutoFit/>
          </a:bodyPr>
          <a:lstStyle/>
          <a:p>
            <a:pPr algn="ctr">
              <a:lnSpc>
                <a:spcPts val="3000"/>
              </a:lnSpc>
            </a:pPr>
            <a:endParaRPr lang="en-GB" sz="3000" b="1" dirty="0">
              <a:solidFill>
                <a:srgbClr val="FF0000"/>
              </a:solidFill>
              <a:effectLst/>
            </a:endParaRPr>
          </a:p>
          <a:p>
            <a:pPr algn="ctr">
              <a:lnSpc>
                <a:spcPts val="3000"/>
              </a:lnSpc>
            </a:pPr>
            <a:r>
              <a:rPr lang="en-GB" sz="4000" b="1" dirty="0">
                <a:solidFill>
                  <a:srgbClr val="FF0000"/>
                </a:solidFill>
                <a:effectLst/>
              </a:rPr>
              <a:t>The Commercial Court Seminar 2026</a:t>
            </a:r>
            <a:endParaRPr lang="en-GB" sz="3000" b="1" dirty="0">
              <a:solidFill>
                <a:srgbClr val="FF0000"/>
              </a:solidFill>
              <a:effectLst/>
            </a:endParaRPr>
          </a:p>
          <a:p>
            <a:pPr algn="ctr"/>
            <a:endParaRPr lang="en-GB" sz="2800" b="1" i="0" dirty="0">
              <a:solidFill>
                <a:srgbClr val="323232"/>
              </a:solidFill>
              <a:effectLst/>
            </a:endParaRPr>
          </a:p>
          <a:p>
            <a:pPr algn="ctr">
              <a:buNone/>
            </a:pPr>
            <a:r>
              <a:rPr lang="en-GB" sz="2800" b="1" dirty="0"/>
              <a:t>Justice Calver: “</a:t>
            </a:r>
            <a:r>
              <a:rPr lang="en-GB" sz="2800" b="1" i="1" dirty="0">
                <a:hlinkClick r:id="rId4">
                  <a:extLst>
                    <a:ext uri="{A12FA001-AC4F-418D-AE19-62706E023703}">
                      <ahyp:hlinkClr xmlns:ahyp="http://schemas.microsoft.com/office/drawing/2018/hyperlinkcolor" val="tx"/>
                    </a:ext>
                  </a:extLst>
                </a:hlinkClick>
              </a:rPr>
              <a:t>The Control of Contractual Discretions</a:t>
            </a:r>
            <a:r>
              <a:rPr lang="en-GB" sz="2800" b="1" dirty="0"/>
              <a:t>”</a:t>
            </a:r>
          </a:p>
          <a:p>
            <a:pPr algn="ctr">
              <a:buNone/>
            </a:pPr>
            <a:endParaRPr lang="en-GB" sz="2500" b="1" i="0" dirty="0">
              <a:solidFill>
                <a:srgbClr val="323232"/>
              </a:solidFill>
              <a:effectLst/>
            </a:endParaRPr>
          </a:p>
          <a:p>
            <a:pPr algn="ctr">
              <a:buNone/>
            </a:pPr>
            <a:endParaRPr lang="en-GB" sz="2500" b="1" dirty="0">
              <a:solidFill>
                <a:srgbClr val="323232"/>
              </a:solidFill>
              <a:latin typeface="LyonDisplayMedium"/>
            </a:endParaRPr>
          </a:p>
          <a:p>
            <a:pPr algn="ctr">
              <a:buNone/>
            </a:pPr>
            <a:endParaRPr lang="en-GB" sz="2500" b="1" i="0" dirty="0">
              <a:solidFill>
                <a:srgbClr val="323232"/>
              </a:solidFill>
              <a:effectLst/>
              <a:latin typeface="LyonDisplayMedium"/>
            </a:endParaRPr>
          </a:p>
          <a:p>
            <a:pPr algn="ctr">
              <a:buNone/>
            </a:pPr>
            <a:endParaRPr lang="en-GB" sz="2500" b="1" dirty="0">
              <a:solidFill>
                <a:srgbClr val="323232"/>
              </a:solidFill>
              <a:latin typeface="LyonDisplayMedium"/>
            </a:endParaRPr>
          </a:p>
          <a:p>
            <a:pPr algn="ctr">
              <a:buNone/>
            </a:pPr>
            <a:endParaRPr lang="en-GB" sz="2500" b="1" i="0" dirty="0">
              <a:solidFill>
                <a:srgbClr val="323232"/>
              </a:solidFill>
              <a:effectLst/>
              <a:latin typeface="LyonDisplayMedium"/>
            </a:endParaRPr>
          </a:p>
          <a:p>
            <a:pPr algn="ctr">
              <a:buNone/>
            </a:pPr>
            <a:endParaRPr lang="en-GB" sz="4000" b="1" i="0" dirty="0">
              <a:solidFill>
                <a:srgbClr val="323232"/>
              </a:solidFill>
              <a:effectLst/>
              <a:latin typeface="LyonDisplayMedium"/>
            </a:endParaRPr>
          </a:p>
        </p:txBody>
      </p:sp>
    </p:spTree>
    <p:extLst>
      <p:ext uri="{BB962C8B-B14F-4D97-AF65-F5344CB8AC3E}">
        <p14:creationId xmlns:p14="http://schemas.microsoft.com/office/powerpoint/2010/main" val="1036478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t>Public Law Concepts in Sports Disputes</a:t>
            </a:r>
          </a:p>
        </p:txBody>
      </p:sp>
      <p:sp>
        <p:nvSpPr>
          <p:cNvPr id="3" name="Subtitle 2"/>
          <p:cNvSpPr>
            <a:spLocks noGrp="1"/>
          </p:cNvSpPr>
          <p:nvPr>
            <p:ph type="subTitle" idx="1"/>
          </p:nvPr>
        </p:nvSpPr>
        <p:spPr/>
        <p:txBody>
          <a:bodyPr/>
          <a:lstStyle/>
          <a:p>
            <a:r>
              <a:rPr lang="en-GB" b="1" dirty="0"/>
              <a:t>Marie Demetriou KC</a:t>
            </a:r>
          </a:p>
          <a:p>
            <a:r>
              <a:rPr lang="en-GB" b="1" dirty="0"/>
              <a:t>Brick Court Chambers</a:t>
            </a:r>
            <a:endParaRPr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DD67E-4AB7-5FA3-64FE-F0403DB90EEC}"/>
              </a:ext>
            </a:extLst>
          </p:cNvPr>
          <p:cNvSpPr>
            <a:spLocks noGrp="1"/>
          </p:cNvSpPr>
          <p:nvPr>
            <p:ph type="title"/>
          </p:nvPr>
        </p:nvSpPr>
        <p:spPr>
          <a:xfrm>
            <a:off x="1981200" y="274639"/>
            <a:ext cx="7856806" cy="158499"/>
          </a:xfrm>
        </p:spPr>
        <p:txBody>
          <a:bodyPr>
            <a:normAutofit fontScale="90000"/>
          </a:bodyPr>
          <a:lstStyle/>
          <a:p>
            <a:endParaRPr lang="en-GB" dirty="0"/>
          </a:p>
        </p:txBody>
      </p:sp>
      <p:pic>
        <p:nvPicPr>
          <p:cNvPr id="1026" name="Picture 2" descr="cartoon high jumping horse">
            <a:extLst>
              <a:ext uri="{FF2B5EF4-FFF2-40B4-BE49-F238E27FC236}">
                <a16:creationId xmlns:a16="http://schemas.microsoft.com/office/drawing/2014/main" id="{5079D2DF-8075-9051-A6B1-8E8462A4F69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04841" y="950048"/>
            <a:ext cx="2724537" cy="517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490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 judicial review</a:t>
            </a:r>
            <a:endParaRPr dirty="0"/>
          </a:p>
        </p:txBody>
      </p:sp>
      <p:sp>
        <p:nvSpPr>
          <p:cNvPr id="3" name="Content Placeholder 2"/>
          <p:cNvSpPr>
            <a:spLocks noGrp="1"/>
          </p:cNvSpPr>
          <p:nvPr>
            <p:ph idx="1"/>
          </p:nvPr>
        </p:nvSpPr>
        <p:spPr/>
        <p:txBody>
          <a:bodyPr/>
          <a:lstStyle/>
          <a:p>
            <a:r>
              <a:rPr lang="en-GB" i="1" dirty="0"/>
              <a:t>R (Aga Khan) v Jockey Club </a:t>
            </a:r>
            <a:r>
              <a:rPr lang="en-GB" dirty="0"/>
              <a:t>[1993] 1 WLR 909</a:t>
            </a:r>
          </a:p>
          <a:p>
            <a:endParaRPr lang="en-GB" i="1" dirty="0"/>
          </a:p>
          <a:p>
            <a:r>
              <a:rPr lang="en-GB" i="1" dirty="0"/>
              <a:t>“(t)he Jockey Club is not in its origin, its history, its constitution or (least of all) its membership a public body</a:t>
            </a:r>
            <a:r>
              <a:rPr lang="en-GB" dirty="0"/>
              <a:t>”</a:t>
            </a:r>
          </a:p>
          <a:p>
            <a:r>
              <a:rPr lang="en-GB" dirty="0"/>
              <a:t>“</a:t>
            </a:r>
            <a:r>
              <a:rPr lang="en-GB" i="1" dirty="0"/>
              <a:t>... the Jockey Club has power.  But the mere fact of power, even over a substantial area of economic activity, is not enough</a:t>
            </a:r>
            <a:r>
              <a:rPr lang="en-GB" dirty="0"/>
              <a:t>”</a:t>
            </a:r>
          </a:p>
          <a:p>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895" y="-1143000"/>
            <a:ext cx="8229600" cy="1143000"/>
          </a:xfrm>
        </p:spPr>
        <p:txBody>
          <a:bodyPr/>
          <a:lstStyle/>
          <a:p>
            <a:endParaRPr dirty="0"/>
          </a:p>
        </p:txBody>
      </p:sp>
      <p:pic>
        <p:nvPicPr>
          <p:cNvPr id="5" name="Content Placeholder 4">
            <a:extLst>
              <a:ext uri="{FF2B5EF4-FFF2-40B4-BE49-F238E27FC236}">
                <a16:creationId xmlns:a16="http://schemas.microsoft.com/office/drawing/2014/main" id="{77449BBD-AAD1-5034-2677-923B1EB657F1}"/>
              </a:ext>
            </a:extLst>
          </p:cNvPr>
          <p:cNvPicPr>
            <a:picLocks noGrp="1" noChangeAspect="1"/>
          </p:cNvPicPr>
          <p:nvPr>
            <p:ph idx="1"/>
          </p:nvPr>
        </p:nvPicPr>
        <p:blipFill>
          <a:blip r:embed="rId2"/>
          <a:stretch>
            <a:fillRect/>
          </a:stretch>
        </p:blipFill>
        <p:spPr>
          <a:xfrm>
            <a:off x="2086709" y="400430"/>
            <a:ext cx="8069085" cy="645757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Bradley v Jockey Club</a:t>
            </a:r>
            <a:endParaRPr i="1" dirty="0"/>
          </a:p>
        </p:txBody>
      </p:sp>
      <p:sp>
        <p:nvSpPr>
          <p:cNvPr id="3" name="Content Placeholder 2"/>
          <p:cNvSpPr>
            <a:spLocks noGrp="1"/>
          </p:cNvSpPr>
          <p:nvPr>
            <p:ph idx="1"/>
          </p:nvPr>
        </p:nvSpPr>
        <p:spPr/>
        <p:txBody>
          <a:bodyPr>
            <a:normAutofit/>
          </a:bodyPr>
          <a:lstStyle/>
          <a:p>
            <a:r>
              <a:rPr lang="en-GB" i="1" dirty="0"/>
              <a:t>Per </a:t>
            </a:r>
            <a:r>
              <a:rPr lang="en-GB" dirty="0"/>
              <a:t>Richards J:</a:t>
            </a:r>
          </a:p>
          <a:p>
            <a:pPr marL="0" indent="0">
              <a:buNone/>
            </a:pPr>
            <a:r>
              <a:rPr lang="en-GB" sz="2400" i="1" dirty="0"/>
              <a:t>The function of the court… is to ensure that the primary decision-maker has operated within lawful limits.  It is a review function, very similar to that of the court on a judicial review.  Indeed… I would consider it surprising and unsatisfactory if a private law claim in relation to the decision of a domestic body required the court to take a materially different approach from a judicial review claim in relation to the decision of a public body.  In each case the essential concern should be with the lawfulness of the decision taken: whether the procedure was fair, whether there was an error of law, whether any exercise of judgment fell within the limits open to the decision-maker…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3" y="1914813"/>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4" y="1924950"/>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7196" y="4092816"/>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147699"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dirty="0">
              <a:solidFill>
                <a:prstClr val="white"/>
              </a:solidFill>
              <a:latin typeface="Calibri"/>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1963859" y="1683757"/>
            <a:ext cx="2336449" cy="2396359"/>
          </a:xfrm>
        </p:spPr>
        <p:txBody>
          <a:bodyPr anchor="b">
            <a:normAutofit/>
          </a:bodyPr>
          <a:lstStyle/>
          <a:p>
            <a:pPr algn="r"/>
            <a:r>
              <a:rPr lang="en-GB" sz="3200">
                <a:solidFill>
                  <a:srgbClr val="FFFFFF"/>
                </a:solidFill>
              </a:rPr>
              <a:t>Competition law</a:t>
            </a:r>
          </a:p>
        </p:txBody>
      </p:sp>
      <p:graphicFrame>
        <p:nvGraphicFramePr>
          <p:cNvPr id="5" name="Content Placeholder 2">
            <a:extLst>
              <a:ext uri="{FF2B5EF4-FFF2-40B4-BE49-F238E27FC236}">
                <a16:creationId xmlns:a16="http://schemas.microsoft.com/office/drawing/2014/main" id="{04511647-A768-88F9-EC18-DA79105FCA95}"/>
              </a:ext>
            </a:extLst>
          </p:cNvPr>
          <p:cNvGraphicFramePr>
            <a:graphicFrameLocks noGrp="1"/>
          </p:cNvGraphicFramePr>
          <p:nvPr>
            <p:ph idx="1"/>
          </p:nvPr>
        </p:nvGraphicFramePr>
        <p:xfrm>
          <a:off x="5202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3" y="1914813"/>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4" y="1924950"/>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7196" y="4092816"/>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147699"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dirty="0">
              <a:solidFill>
                <a:prstClr val="white"/>
              </a:solidFill>
              <a:latin typeface="Calibri"/>
            </a:endParaRPr>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1963859" y="1683757"/>
            <a:ext cx="2336449" cy="2396359"/>
          </a:xfrm>
        </p:spPr>
        <p:txBody>
          <a:bodyPr anchor="b">
            <a:normAutofit/>
          </a:bodyPr>
          <a:lstStyle/>
          <a:p>
            <a:pPr algn="r"/>
            <a:r>
              <a:rPr lang="en-GB" sz="3200">
                <a:solidFill>
                  <a:srgbClr val="FFFFFF"/>
                </a:solidFill>
              </a:rPr>
              <a:t>Competition Law as a Regulatory Tool</a:t>
            </a:r>
          </a:p>
        </p:txBody>
      </p:sp>
      <p:graphicFrame>
        <p:nvGraphicFramePr>
          <p:cNvPr id="5" name="Content Placeholder 2">
            <a:extLst>
              <a:ext uri="{FF2B5EF4-FFF2-40B4-BE49-F238E27FC236}">
                <a16:creationId xmlns:a16="http://schemas.microsoft.com/office/drawing/2014/main" id="{0BC2E4D4-56E5-ED71-90C4-025BDAB31D04}"/>
              </a:ext>
            </a:extLst>
          </p:cNvPr>
          <p:cNvGraphicFramePr>
            <a:graphicFrameLocks noGrp="1"/>
          </p:cNvGraphicFramePr>
          <p:nvPr>
            <p:ph idx="1"/>
          </p:nvPr>
        </p:nvGraphicFramePr>
        <p:xfrm>
          <a:off x="5202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i="1" dirty="0"/>
              <a:t>European </a:t>
            </a:r>
            <a:r>
              <a:rPr lang="en-GB" i="1" dirty="0" err="1"/>
              <a:t>Superleague</a:t>
            </a:r>
            <a:endParaRPr i="1" dirty="0"/>
          </a:p>
        </p:txBody>
      </p:sp>
      <p:sp>
        <p:nvSpPr>
          <p:cNvPr id="3" name="Content Placeholder 2"/>
          <p:cNvSpPr>
            <a:spLocks noGrp="1"/>
          </p:cNvSpPr>
          <p:nvPr>
            <p:ph idx="1"/>
          </p:nvPr>
        </p:nvSpPr>
        <p:spPr/>
        <p:txBody>
          <a:bodyPr>
            <a:normAutofit fontScale="85000" lnSpcReduction="20000"/>
          </a:bodyPr>
          <a:lstStyle/>
          <a:p>
            <a:pPr marL="0" indent="0">
              <a:buNone/>
            </a:pPr>
            <a:r>
              <a:rPr lang="en-GB" dirty="0"/>
              <a:t>Article 101(1) TFEU must be interpreted as meaning that the adoption and implementation, directly or through their member national football associations, of rules by associations which are responsible for football at world and European levels and which pursue in parallel various economic activities related to the organisation of competitions, making subject to their prior approval the setting up, on European Union territory, of a new interclub football competition by a third-party undertaking, and controlling the participation of professional football clubs and players in such a competition, on pain of sanctions, where there is no framework for those various powers providing for substantive criteria and detailed procedural rules suitable for ensuring that they are transparent, objective, non-discriminatory and proportionate, constitutes a decision by an association of undertakings having as its object the prevention of competition..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69D91-171D-E20B-742B-B916F7280354}"/>
              </a:ext>
            </a:extLst>
          </p:cNvPr>
          <p:cNvSpPr>
            <a:spLocks noGrp="1"/>
          </p:cNvSpPr>
          <p:nvPr>
            <p:ph type="title"/>
          </p:nvPr>
        </p:nvSpPr>
        <p:spPr>
          <a:xfrm>
            <a:off x="1981201" y="274639"/>
            <a:ext cx="7862711" cy="222073"/>
          </a:xfrm>
        </p:spPr>
        <p:txBody>
          <a:bodyPr>
            <a:normAutofit fontScale="90000"/>
          </a:bodyPr>
          <a:lstStyle/>
          <a:p>
            <a:endParaRPr lang="en-GB" dirty="0"/>
          </a:p>
        </p:txBody>
      </p:sp>
      <p:pic>
        <p:nvPicPr>
          <p:cNvPr id="10" name="Content Placeholder 9">
            <a:extLst>
              <a:ext uri="{FF2B5EF4-FFF2-40B4-BE49-F238E27FC236}">
                <a16:creationId xmlns:a16="http://schemas.microsoft.com/office/drawing/2014/main" id="{920F3F34-A7FD-931B-B3E1-55DB6FF1D435}"/>
              </a:ext>
            </a:extLst>
          </p:cNvPr>
          <p:cNvPicPr>
            <a:picLocks noGrp="1" noChangeAspect="1"/>
          </p:cNvPicPr>
          <p:nvPr>
            <p:ph idx="1"/>
          </p:nvPr>
        </p:nvPicPr>
        <p:blipFill>
          <a:blip r:embed="rId2"/>
          <a:stretch>
            <a:fillRect/>
          </a:stretch>
        </p:blipFill>
        <p:spPr bwMode="auto">
          <a:xfrm>
            <a:off x="2614247" y="534236"/>
            <a:ext cx="7086600" cy="5671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879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152650" y="1110520"/>
            <a:ext cx="7998714" cy="2935700"/>
          </a:xfrm>
        </p:spPr>
        <p:txBody>
          <a:bodyPr>
            <a:normAutofit fontScale="90000"/>
          </a:bodyPr>
          <a:lstStyle/>
          <a:p>
            <a:br>
              <a:rPr lang="en-GB" dirty="0"/>
            </a:br>
            <a:br>
              <a:rPr lang="en-GB" dirty="0"/>
            </a:br>
            <a:br>
              <a:rPr lang="en-GB" dirty="0"/>
            </a:br>
            <a:br>
              <a:rPr lang="en-GB" dirty="0"/>
            </a:br>
            <a:br>
              <a:rPr lang="en-GB" dirty="0"/>
            </a:br>
            <a:br>
              <a:rPr lang="en-GB" dirty="0"/>
            </a:br>
            <a:br>
              <a:rPr lang="en-GB" dirty="0"/>
            </a:br>
            <a:endParaRPr lang="en-GB" dirty="0"/>
          </a:p>
        </p:txBody>
      </p:sp>
      <p:sp>
        <p:nvSpPr>
          <p:cNvPr id="6" name="Content Placeholder 5"/>
          <p:cNvSpPr>
            <a:spLocks noGrp="1"/>
          </p:cNvSpPr>
          <p:nvPr>
            <p:ph idx="1"/>
          </p:nvPr>
        </p:nvSpPr>
        <p:spPr>
          <a:xfrm>
            <a:off x="2040636" y="2845114"/>
            <a:ext cx="7886700" cy="1845608"/>
          </a:xfrm>
        </p:spPr>
        <p:txBody>
          <a:bodyPr>
            <a:noAutofit/>
          </a:bodyPr>
          <a:lstStyle/>
          <a:p>
            <a:pPr marL="0" indent="0" algn="ctr">
              <a:buNone/>
            </a:pPr>
            <a:endParaRPr lang="en-GB" sz="1875" b="1" dirty="0">
              <a:solidFill>
                <a:srgbClr val="323232"/>
              </a:solidFill>
              <a:latin typeface="Arial" panose="020B0604020202020204" pitchFamily="34" charset="0"/>
              <a:cs typeface="Arial" panose="020B0604020202020204" pitchFamily="34" charset="0"/>
            </a:endParaRPr>
          </a:p>
          <a:p>
            <a:pPr marL="0" indent="0" algn="ctr">
              <a:buNone/>
            </a:pPr>
            <a:r>
              <a:rPr lang="en-US" sz="1875" dirty="0">
                <a:latin typeface="LyonDisplayMedium"/>
              </a:rPr>
              <a:t> </a:t>
            </a:r>
            <a:endParaRPr lang="en-GB" sz="1875" b="1" dirty="0">
              <a:latin typeface="LyonDisplayMedium"/>
              <a:ea typeface="Calibri" panose="020F050202020403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53AC0DB3-A977-16FE-775D-F999A386E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4861" y="5253659"/>
            <a:ext cx="1189498" cy="493822"/>
          </a:xfrm>
          <a:prstGeom prst="rect">
            <a:avLst/>
          </a:prstGeom>
        </p:spPr>
      </p:pic>
      <p:sp>
        <p:nvSpPr>
          <p:cNvPr id="2" name="TextBox 1">
            <a:extLst>
              <a:ext uri="{FF2B5EF4-FFF2-40B4-BE49-F238E27FC236}">
                <a16:creationId xmlns:a16="http://schemas.microsoft.com/office/drawing/2014/main" id="{04F548A0-CEB9-6B28-6E1A-37A2EE94D88E}"/>
              </a:ext>
            </a:extLst>
          </p:cNvPr>
          <p:cNvSpPr txBox="1"/>
          <p:nvPr/>
        </p:nvSpPr>
        <p:spPr>
          <a:xfrm>
            <a:off x="2040636" y="1789812"/>
            <a:ext cx="7254214" cy="3956211"/>
          </a:xfrm>
          <a:prstGeom prst="rect">
            <a:avLst/>
          </a:prstGeom>
          <a:noFill/>
        </p:spPr>
        <p:txBody>
          <a:bodyPr wrap="square">
            <a:spAutoFit/>
          </a:bodyPr>
          <a:lstStyle/>
          <a:p>
            <a:pPr algn="ctr" defTabSz="685800">
              <a:lnSpc>
                <a:spcPts val="2250"/>
              </a:lnSpc>
            </a:pPr>
            <a:endParaRPr lang="en-GB" sz="2800" b="1" dirty="0">
              <a:solidFill>
                <a:srgbClr val="FF0000"/>
              </a:solidFill>
              <a:latin typeface="Calibri" panose="020F0502020204030204"/>
            </a:endParaRPr>
          </a:p>
          <a:p>
            <a:pPr algn="ctr" defTabSz="685800">
              <a:lnSpc>
                <a:spcPts val="2250"/>
              </a:lnSpc>
            </a:pPr>
            <a:r>
              <a:rPr lang="en-GB" sz="2800" b="1" dirty="0">
                <a:solidFill>
                  <a:srgbClr val="FF0000"/>
                </a:solidFill>
                <a:latin typeface="Calibri" panose="020F0502020204030204"/>
              </a:rPr>
              <a:t>The Commercial Court Seminar 2026</a:t>
            </a:r>
          </a:p>
          <a:p>
            <a:pPr algn="ctr" defTabSz="685800"/>
            <a:endParaRPr lang="en-GB" sz="2800" dirty="0">
              <a:solidFill>
                <a:srgbClr val="323232"/>
              </a:solidFill>
              <a:latin typeface="Calibri" panose="020F0502020204030204"/>
            </a:endParaRPr>
          </a:p>
          <a:p>
            <a:pPr algn="ctr" defTabSz="685800"/>
            <a:r>
              <a:rPr lang="en-GB" sz="2800" b="1" dirty="0">
                <a:solidFill>
                  <a:prstClr val="black"/>
                </a:solidFill>
                <a:latin typeface="Calibri" panose="020F0502020204030204"/>
              </a:rPr>
              <a:t>The interface of public and private law</a:t>
            </a:r>
          </a:p>
          <a:p>
            <a:pPr algn="ctr" defTabSz="685800"/>
            <a:endParaRPr lang="en-GB" sz="1500" b="1" dirty="0">
              <a:solidFill>
                <a:srgbClr val="323232"/>
              </a:solidFill>
              <a:latin typeface="Calibri" panose="020F0502020204030204"/>
            </a:endParaRPr>
          </a:p>
          <a:p>
            <a:pPr algn="ctr" defTabSz="685800"/>
            <a:endParaRPr lang="en-GB" dirty="0">
              <a:solidFill>
                <a:prstClr val="black"/>
              </a:solidFill>
              <a:latin typeface="Calibri" panose="020F0502020204030204"/>
            </a:endParaRPr>
          </a:p>
          <a:p>
            <a:pPr algn="ctr" defTabSz="685800"/>
            <a:endParaRPr lang="en-GB" sz="1875" b="1" dirty="0">
              <a:solidFill>
                <a:srgbClr val="323232"/>
              </a:solidFill>
              <a:latin typeface="Calibri" panose="020F0502020204030204"/>
            </a:endParaRPr>
          </a:p>
          <a:p>
            <a:pPr algn="ctr" defTabSz="685800"/>
            <a:endParaRPr lang="en-GB" sz="1875" b="1" dirty="0">
              <a:solidFill>
                <a:srgbClr val="323232"/>
              </a:solidFill>
              <a:latin typeface="LyonDisplayMedium"/>
            </a:endParaRPr>
          </a:p>
          <a:p>
            <a:pPr algn="ctr" defTabSz="685800"/>
            <a:endParaRPr lang="en-GB" sz="1875" b="1" dirty="0">
              <a:solidFill>
                <a:srgbClr val="323232"/>
              </a:solidFill>
              <a:latin typeface="LyonDisplayMedium"/>
            </a:endParaRPr>
          </a:p>
          <a:p>
            <a:pPr algn="ctr" defTabSz="685800"/>
            <a:endParaRPr lang="en-GB" sz="1875" b="1" dirty="0">
              <a:solidFill>
                <a:srgbClr val="323232"/>
              </a:solidFill>
              <a:latin typeface="LyonDisplayMedium"/>
            </a:endParaRPr>
          </a:p>
          <a:p>
            <a:pPr algn="ctr" defTabSz="685800"/>
            <a:endParaRPr lang="en-GB" sz="1875" b="1" dirty="0">
              <a:solidFill>
                <a:srgbClr val="323232"/>
              </a:solidFill>
              <a:latin typeface="LyonDisplayMedium"/>
            </a:endParaRPr>
          </a:p>
          <a:p>
            <a:pPr algn="ctr" defTabSz="685800"/>
            <a:endParaRPr lang="en-GB" sz="3000" b="1" dirty="0">
              <a:solidFill>
                <a:srgbClr val="323232"/>
              </a:solidFill>
              <a:latin typeface="LyonDisplayMedium"/>
            </a:endParaRPr>
          </a:p>
        </p:txBody>
      </p:sp>
    </p:spTree>
    <p:extLst>
      <p:ext uri="{BB962C8B-B14F-4D97-AF65-F5344CB8AC3E}">
        <p14:creationId xmlns:p14="http://schemas.microsoft.com/office/powerpoint/2010/main" val="1310171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D321A2-65AC-4C18-CA75-0FB5084CA306}"/>
              </a:ext>
            </a:extLst>
          </p:cNvPr>
          <p:cNvSpPr>
            <a:spLocks noGrp="1"/>
          </p:cNvSpPr>
          <p:nvPr>
            <p:ph type="ctrTitle"/>
          </p:nvPr>
        </p:nvSpPr>
        <p:spPr>
          <a:xfrm>
            <a:off x="365760" y="411480"/>
            <a:ext cx="4654296" cy="3739896"/>
          </a:xfrm>
        </p:spPr>
        <p:txBody>
          <a:bodyPr/>
          <a:lstStyle/>
          <a:p>
            <a:r>
              <a:rPr lang="en-US" dirty="0"/>
              <a:t>The control of contractual discretions</a:t>
            </a:r>
          </a:p>
        </p:txBody>
      </p:sp>
      <p:sp>
        <p:nvSpPr>
          <p:cNvPr id="5" name="Subtitle 4">
            <a:extLst>
              <a:ext uri="{FF2B5EF4-FFF2-40B4-BE49-F238E27FC236}">
                <a16:creationId xmlns:a16="http://schemas.microsoft.com/office/drawing/2014/main" id="{02FA3257-663D-61CE-A5D5-22B53DB71488}"/>
              </a:ext>
            </a:extLst>
          </p:cNvPr>
          <p:cNvSpPr>
            <a:spLocks noGrp="1"/>
          </p:cNvSpPr>
          <p:nvPr>
            <p:ph type="subTitle" idx="1"/>
          </p:nvPr>
        </p:nvSpPr>
        <p:spPr>
          <a:xfrm>
            <a:off x="365760" y="4873752"/>
            <a:ext cx="4206240" cy="1380744"/>
          </a:xfrm>
        </p:spPr>
        <p:txBody>
          <a:bodyPr/>
          <a:lstStyle/>
          <a:p>
            <a:r>
              <a:rPr lang="en-US" b="1" dirty="0"/>
              <a:t>The Hon Mr Justice Calver</a:t>
            </a:r>
            <a:r>
              <a:rPr lang="en-US" dirty="0"/>
              <a:t>​</a:t>
            </a:r>
          </a:p>
        </p:txBody>
      </p:sp>
      <p:pic>
        <p:nvPicPr>
          <p:cNvPr id="7" name="Picture Placeholder 6">
            <a:extLst>
              <a:ext uri="{FF2B5EF4-FFF2-40B4-BE49-F238E27FC236}">
                <a16:creationId xmlns:a16="http://schemas.microsoft.com/office/drawing/2014/main" id="{AA6BCCFE-82B9-38D9-8EAD-75148B80BD8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a:xfrm>
            <a:off x="5596128" y="0"/>
            <a:ext cx="6595872" cy="6858000"/>
          </a:xfrm>
        </p:spPr>
      </p:pic>
    </p:spTree>
    <p:extLst>
      <p:ext uri="{BB962C8B-B14F-4D97-AF65-F5344CB8AC3E}">
        <p14:creationId xmlns:p14="http://schemas.microsoft.com/office/powerpoint/2010/main" val="3069965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144A5-0283-F980-85F3-EE51746FC4CD}"/>
              </a:ext>
            </a:extLst>
          </p:cNvPr>
          <p:cNvSpPr>
            <a:spLocks noGrp="1"/>
          </p:cNvSpPr>
          <p:nvPr>
            <p:ph type="title"/>
          </p:nvPr>
        </p:nvSpPr>
        <p:spPr/>
        <p:txBody>
          <a:bodyPr>
            <a:normAutofit fontScale="90000"/>
          </a:bodyPr>
          <a:lstStyle/>
          <a:p>
            <a:r>
              <a:rPr lang="en-US" dirty="0" err="1"/>
              <a:t>Interfoto</a:t>
            </a:r>
            <a:r>
              <a:rPr lang="en-US" dirty="0"/>
              <a:t> v </a:t>
            </a:r>
            <a:r>
              <a:rPr lang="en-US" dirty="0" err="1"/>
              <a:t>Stilletto</a:t>
            </a:r>
            <a:r>
              <a:rPr lang="en-US" dirty="0"/>
              <a:t> [1989] QB 433 at 439</a:t>
            </a:r>
          </a:p>
        </p:txBody>
      </p:sp>
      <p:sp>
        <p:nvSpPr>
          <p:cNvPr id="3" name="Content Placeholder 2">
            <a:extLst>
              <a:ext uri="{FF2B5EF4-FFF2-40B4-BE49-F238E27FC236}">
                <a16:creationId xmlns:a16="http://schemas.microsoft.com/office/drawing/2014/main" id="{1A385359-5FD3-D5C8-1467-F7082543AA4C}"/>
              </a:ext>
            </a:extLst>
          </p:cNvPr>
          <p:cNvSpPr>
            <a:spLocks noGrp="1"/>
          </p:cNvSpPr>
          <p:nvPr>
            <p:ph sz="quarter" idx="14"/>
          </p:nvPr>
        </p:nvSpPr>
        <p:spPr/>
        <p:txBody>
          <a:bodyPr>
            <a:noAutofit/>
          </a:bodyPr>
          <a:lstStyle/>
          <a:p>
            <a:pPr fontAlgn="base">
              <a:lnSpc>
                <a:spcPts val="3375"/>
              </a:lnSpc>
            </a:pPr>
            <a:r>
              <a:rPr lang="en-GB" sz="1100" dirty="0">
                <a:latin typeface="Aptos" panose="020B0004020202020204" pitchFamily="34" charset="0"/>
              </a:rPr>
              <a:t>“</a:t>
            </a:r>
            <a:r>
              <a:rPr lang="en-GB" sz="1100" i="1" dirty="0">
                <a:latin typeface="Aptos" panose="020B0004020202020204" pitchFamily="34" charset="0"/>
              </a:rPr>
              <a:t>In many civil law systems, and perhaps in most legal systems outside the common law world, the law of obligations recognises and enforces an overriding principle that in making and carrying out contracts parties should act in good faith. This does not simply mean that they should not deceive each other, a principle which any legal system must recognise; its effect is perhaps most aptly conveyed by such metaphorical colloquialisms as ‘playing fair’, ‘coming clean’ or ‘putting one’s cards face upwards on the table.’ It is in essence a principle of fair open dealing … English law has, characteristically, committed itself to no such overriding principle but has developed piecemeal solutions in response to demonstrated problems of unfairness</a:t>
            </a:r>
            <a:r>
              <a:rPr lang="en-GB" sz="1100" dirty="0">
                <a:latin typeface="Aptos" panose="020B0004020202020204" pitchFamily="34" charset="0"/>
              </a:rPr>
              <a:t>”. </a:t>
            </a:r>
            <a:endParaRPr lang="en-US" sz="1100" b="0" i="0" dirty="0">
              <a:solidFill>
                <a:srgbClr val="000000"/>
              </a:solidFill>
              <a:effectLst/>
              <a:latin typeface="Aptos" panose="020B0004020202020204" pitchFamily="34" charset="0"/>
            </a:endParaRPr>
          </a:p>
        </p:txBody>
      </p:sp>
      <p:pic>
        <p:nvPicPr>
          <p:cNvPr id="5" name="Picture Placeholder 4">
            <a:extLst>
              <a:ext uri="{FF2B5EF4-FFF2-40B4-BE49-F238E27FC236}">
                <a16:creationId xmlns:a16="http://schemas.microsoft.com/office/drawing/2014/main" id="{2E5B50B9-E58D-93E5-6072-B20B89B7A7E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a:prstGeom prst="rect">
            <a:avLst/>
          </a:prstGeom>
        </p:spPr>
      </p:pic>
    </p:spTree>
    <p:extLst>
      <p:ext uri="{BB962C8B-B14F-4D97-AF65-F5344CB8AC3E}">
        <p14:creationId xmlns:p14="http://schemas.microsoft.com/office/powerpoint/2010/main" val="3313450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33A0-1764-3DC0-A9D7-7733B04AFC75}"/>
              </a:ext>
            </a:extLst>
          </p:cNvPr>
          <p:cNvSpPr>
            <a:spLocks noGrp="1"/>
          </p:cNvSpPr>
          <p:nvPr>
            <p:ph type="ctrTitle"/>
          </p:nvPr>
        </p:nvSpPr>
        <p:spPr>
          <a:xfrm>
            <a:off x="1499616" y="1344168"/>
            <a:ext cx="9198864" cy="3291840"/>
          </a:xfrm>
        </p:spPr>
        <p:txBody>
          <a:bodyPr/>
          <a:lstStyle/>
          <a:p>
            <a:endParaRPr lang="en-US" dirty="0"/>
          </a:p>
        </p:txBody>
      </p:sp>
      <p:sp>
        <p:nvSpPr>
          <p:cNvPr id="3" name="Subtitle 2">
            <a:extLst>
              <a:ext uri="{FF2B5EF4-FFF2-40B4-BE49-F238E27FC236}">
                <a16:creationId xmlns:a16="http://schemas.microsoft.com/office/drawing/2014/main" id="{8DC6822A-D1D9-EA6C-D8F4-6F6AB9565D17}"/>
              </a:ext>
            </a:extLst>
          </p:cNvPr>
          <p:cNvSpPr>
            <a:spLocks noGrp="1"/>
          </p:cNvSpPr>
          <p:nvPr>
            <p:ph type="subTitle" idx="1"/>
          </p:nvPr>
        </p:nvSpPr>
        <p:spPr>
          <a:xfrm>
            <a:off x="1655064" y="5349240"/>
            <a:ext cx="9043416" cy="466344"/>
          </a:xfrm>
        </p:spPr>
        <p:txBody>
          <a:bodyPr/>
          <a:lstStyle/>
          <a:p>
            <a:endParaRPr lang="en-US" dirty="0"/>
          </a:p>
        </p:txBody>
      </p:sp>
      <p:pic>
        <p:nvPicPr>
          <p:cNvPr id="5" name="Picture 4">
            <a:extLst>
              <a:ext uri="{FF2B5EF4-FFF2-40B4-BE49-F238E27FC236}">
                <a16:creationId xmlns:a16="http://schemas.microsoft.com/office/drawing/2014/main" id="{FCE15A3D-D7E8-0E43-EBDB-E4A6753C0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7509" y="0"/>
            <a:ext cx="10136981" cy="6858000"/>
          </a:xfrm>
          <a:prstGeom prst="rect">
            <a:avLst/>
          </a:prstGeom>
        </p:spPr>
      </p:pic>
    </p:spTree>
    <p:extLst>
      <p:ext uri="{BB962C8B-B14F-4D97-AF65-F5344CB8AC3E}">
        <p14:creationId xmlns:p14="http://schemas.microsoft.com/office/powerpoint/2010/main" val="1471035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2F81C-2BD8-A4FA-1C47-752CDA28131D}"/>
              </a:ext>
            </a:extLst>
          </p:cNvPr>
          <p:cNvSpPr>
            <a:spLocks noGrp="1"/>
          </p:cNvSpPr>
          <p:nvPr>
            <p:ph type="ctrTitle"/>
          </p:nvPr>
        </p:nvSpPr>
        <p:spPr>
          <a:xfrm>
            <a:off x="274320" y="1801368"/>
            <a:ext cx="7772400" cy="4572000"/>
          </a:xfrm>
        </p:spPr>
        <p:txBody>
          <a:bodyPr>
            <a:normAutofit/>
          </a:bodyPr>
          <a:lstStyle/>
          <a:p>
            <a:r>
              <a:rPr lang="en-US" sz="2800" dirty="0"/>
              <a:t>Discretion not to discharge at a port considered to be unsafe must be exercised fairly</a:t>
            </a:r>
          </a:p>
        </p:txBody>
      </p:sp>
      <p:sp>
        <p:nvSpPr>
          <p:cNvPr id="3" name="Subtitle 2">
            <a:extLst>
              <a:ext uri="{FF2B5EF4-FFF2-40B4-BE49-F238E27FC236}">
                <a16:creationId xmlns:a16="http://schemas.microsoft.com/office/drawing/2014/main" id="{52D53411-4585-040B-5834-42C4EFE7629C}"/>
              </a:ext>
            </a:extLst>
          </p:cNvPr>
          <p:cNvSpPr>
            <a:spLocks noGrp="1"/>
          </p:cNvSpPr>
          <p:nvPr>
            <p:ph type="subTitle" idx="1"/>
          </p:nvPr>
        </p:nvSpPr>
        <p:spPr>
          <a:xfrm>
            <a:off x="265176" y="484632"/>
            <a:ext cx="7772400" cy="594360"/>
          </a:xfrm>
        </p:spPr>
        <p:txBody>
          <a:bodyPr>
            <a:normAutofit/>
          </a:bodyPr>
          <a:lstStyle/>
          <a:p>
            <a:r>
              <a:rPr lang="en-US" dirty="0"/>
              <a:t>Tillmanns v SS Knutsford Ltd [1908] 2 KB 385​</a:t>
            </a:r>
          </a:p>
        </p:txBody>
      </p:sp>
      <p:pic>
        <p:nvPicPr>
          <p:cNvPr id="5" name="Picture 4">
            <a:extLst>
              <a:ext uri="{FF2B5EF4-FFF2-40B4-BE49-F238E27FC236}">
                <a16:creationId xmlns:a16="http://schemas.microsoft.com/office/drawing/2014/main" id="{14033A42-7702-04AB-F436-915493E34E4E}"/>
              </a:ext>
            </a:extLst>
          </p:cNvPr>
          <p:cNvPicPr>
            <a:picLocks noChangeAspect="1"/>
          </p:cNvPicPr>
          <p:nvPr/>
        </p:nvPicPr>
        <p:blipFill>
          <a:blip r:embed="rId2">
            <a:extLst>
              <a:ext uri="{28A0092B-C50C-407E-A947-70E740481C1C}">
                <a14:useLocalDpi xmlns:a14="http://schemas.microsoft.com/office/drawing/2010/main" val="0"/>
              </a:ext>
            </a:extLst>
          </a:blip>
          <a:srcRect t="-1" r="-490" b="-17097"/>
          <a:stretch>
            <a:fillRect/>
          </a:stretch>
        </p:blipFill>
        <p:spPr>
          <a:xfrm>
            <a:off x="4601286" y="2160175"/>
            <a:ext cx="2989428" cy="2537649"/>
          </a:xfrm>
          <a:prstGeom prst="rect">
            <a:avLst/>
          </a:prstGeom>
        </p:spPr>
      </p:pic>
    </p:spTree>
    <p:extLst>
      <p:ext uri="{BB962C8B-B14F-4D97-AF65-F5344CB8AC3E}">
        <p14:creationId xmlns:p14="http://schemas.microsoft.com/office/powerpoint/2010/main" val="4198690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50E1-014E-2F32-5FE0-025C27322ADF}"/>
              </a:ext>
            </a:extLst>
          </p:cNvPr>
          <p:cNvSpPr>
            <a:spLocks noGrp="1"/>
          </p:cNvSpPr>
          <p:nvPr>
            <p:ph type="title"/>
          </p:nvPr>
        </p:nvSpPr>
        <p:spPr/>
        <p:txBody>
          <a:bodyPr>
            <a:normAutofit/>
          </a:bodyPr>
          <a:lstStyle/>
          <a:p>
            <a:r>
              <a:rPr lang="en-US" sz="2400" dirty="0"/>
              <a:t>Weinberger v Inglis [1919] AC 606</a:t>
            </a:r>
            <a:br>
              <a:rPr lang="en-US" sz="2400" dirty="0"/>
            </a:br>
            <a:br>
              <a:rPr lang="en-US" sz="2000" dirty="0"/>
            </a:br>
            <a:r>
              <a:rPr lang="en-US" sz="2000" dirty="0"/>
              <a:t>“</a:t>
            </a:r>
            <a:r>
              <a:rPr lang="en-GB" sz="3200" dirty="0"/>
              <a:t>in order to vitiate the exercise of their powers it must be shown by evidence that their action was </a:t>
            </a:r>
            <a:r>
              <a:rPr lang="en-GB" sz="3200" i="1" dirty="0"/>
              <a:t>arbitrary and capricious”</a:t>
            </a:r>
            <a:endParaRPr lang="en-US" sz="3200" dirty="0"/>
          </a:p>
        </p:txBody>
      </p:sp>
      <p:pic>
        <p:nvPicPr>
          <p:cNvPr id="5" name="Content Placeholder 4">
            <a:extLst>
              <a:ext uri="{FF2B5EF4-FFF2-40B4-BE49-F238E27FC236}">
                <a16:creationId xmlns:a16="http://schemas.microsoft.com/office/drawing/2014/main" id="{038AE080-B2CF-B53B-96B3-DF587A16F85E}"/>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047634" y="1771048"/>
            <a:ext cx="3971424" cy="2775685"/>
          </a:xfrm>
          <a:prstGeom prst="rect">
            <a:avLst/>
          </a:prstGeom>
        </p:spPr>
      </p:pic>
    </p:spTree>
    <p:extLst>
      <p:ext uri="{BB962C8B-B14F-4D97-AF65-F5344CB8AC3E}">
        <p14:creationId xmlns:p14="http://schemas.microsoft.com/office/powerpoint/2010/main" val="187927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38DE5-37D0-2BCC-01E7-6485A7B30694}"/>
              </a:ext>
            </a:extLst>
          </p:cNvPr>
          <p:cNvSpPr>
            <a:spLocks noGrp="1"/>
          </p:cNvSpPr>
          <p:nvPr>
            <p:ph type="title"/>
          </p:nvPr>
        </p:nvSpPr>
        <p:spPr/>
        <p:txBody>
          <a:bodyPr/>
          <a:lstStyle/>
          <a:p>
            <a:r>
              <a:rPr lang="en-GB" i="1" dirty="0"/>
              <a:t>Abu Dhabi National Tanker Co v Product Star Shipping (The Product Star) (No.2)</a:t>
            </a:r>
            <a:endParaRPr lang="en-GB" dirty="0"/>
          </a:p>
        </p:txBody>
      </p:sp>
      <p:sp>
        <p:nvSpPr>
          <p:cNvPr id="3" name="Content Placeholder 2">
            <a:extLst>
              <a:ext uri="{FF2B5EF4-FFF2-40B4-BE49-F238E27FC236}">
                <a16:creationId xmlns:a16="http://schemas.microsoft.com/office/drawing/2014/main" id="{1E05125F-7420-4053-3E5D-8B1DD2FC45E1}"/>
              </a:ext>
            </a:extLst>
          </p:cNvPr>
          <p:cNvSpPr>
            <a:spLocks noGrp="1"/>
          </p:cNvSpPr>
          <p:nvPr>
            <p:ph sz="quarter" idx="13"/>
          </p:nvPr>
        </p:nvSpPr>
        <p:spPr/>
        <p:txBody>
          <a:bodyPr>
            <a:normAutofit fontScale="77500" lnSpcReduction="20000"/>
          </a:bodyPr>
          <a:lstStyle/>
          <a:p>
            <a:r>
              <a:rPr lang="en-GB" dirty="0"/>
              <a:t>“</a:t>
            </a:r>
            <a:r>
              <a:rPr lang="en-GB" i="1" dirty="0"/>
              <a:t>for purposes of judicial review the court is concerned to judge whether a decision-making body has exceeded its powers, and in this context whether a particular decision is so perverse that no reasonable body, properly directing itself as to the applicable law, could have reached such a decision. But the exercise of judicial control of administrative action is an analogy which must be applied with caution to the assessment of whether a contractual discretion has been properly exercised. </a:t>
            </a:r>
            <a:r>
              <a:rPr lang="en-GB" b="1" i="1" dirty="0"/>
              <a:t>The essential question always is whether the relevant power has been abused.</a:t>
            </a:r>
            <a:r>
              <a:rPr lang="en-GB" i="1" dirty="0"/>
              <a:t> Where A and B contract with each other to confer a discretion on A, that does not render B subject to A's uninhibited whim. </a:t>
            </a:r>
            <a:r>
              <a:rPr lang="en-GB" i="1" u="sng" dirty="0"/>
              <a:t>In my judgment, the authorities show that not only must the discretion be exercised honestly and in good faith, but, having regard to the provisions of the contract by which it is conferred, it must not be exercised arbitrarily, capriciously or unreasonably. That entails a proper consideration of the matter after making any necessary inquiries.</a:t>
            </a:r>
            <a:r>
              <a:rPr lang="en-GB" i="1" dirty="0"/>
              <a:t> To these principles, little is added by the concept of fairness: it does no more than describe the result achieved by their application”</a:t>
            </a:r>
            <a:endParaRPr lang="en-GB" dirty="0"/>
          </a:p>
        </p:txBody>
      </p:sp>
    </p:spTree>
    <p:extLst>
      <p:ext uri="{BB962C8B-B14F-4D97-AF65-F5344CB8AC3E}">
        <p14:creationId xmlns:p14="http://schemas.microsoft.com/office/powerpoint/2010/main" val="632775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00336-69AB-564A-12E7-1AE700F6E62F}"/>
              </a:ext>
            </a:extLst>
          </p:cNvPr>
          <p:cNvSpPr>
            <a:spLocks noGrp="1"/>
          </p:cNvSpPr>
          <p:nvPr>
            <p:ph type="title"/>
          </p:nvPr>
        </p:nvSpPr>
        <p:spPr/>
        <p:txBody>
          <a:bodyPr/>
          <a:lstStyle/>
          <a:p>
            <a:r>
              <a:rPr lang="en-GB" dirty="0"/>
              <a:t>Ludgate Insurance v Citibank [1998] EWHC 1144 (comm);</a:t>
            </a:r>
            <a:br>
              <a:rPr lang="en-GB" dirty="0"/>
            </a:br>
            <a:br>
              <a:rPr lang="en-GB" dirty="0"/>
            </a:br>
            <a:r>
              <a:rPr lang="en-GB" dirty="0"/>
              <a:t>Paragon Finance v Nash [2002] 1 WLR 68</a:t>
            </a:r>
          </a:p>
        </p:txBody>
      </p:sp>
      <p:sp>
        <p:nvSpPr>
          <p:cNvPr id="3" name="Content Placeholder 2">
            <a:extLst>
              <a:ext uri="{FF2B5EF4-FFF2-40B4-BE49-F238E27FC236}">
                <a16:creationId xmlns:a16="http://schemas.microsoft.com/office/drawing/2014/main" id="{8C622F95-865D-4BF1-A286-579EE5D43CBE}"/>
              </a:ext>
            </a:extLst>
          </p:cNvPr>
          <p:cNvSpPr>
            <a:spLocks noGrp="1"/>
          </p:cNvSpPr>
          <p:nvPr>
            <p:ph sz="quarter" idx="13"/>
          </p:nvPr>
        </p:nvSpPr>
        <p:spPr/>
        <p:txBody>
          <a:bodyPr>
            <a:normAutofit fontScale="92500" lnSpcReduction="10000"/>
          </a:bodyPr>
          <a:lstStyle/>
          <a:p>
            <a:r>
              <a:rPr lang="en-GB" sz="1900" dirty="0"/>
              <a:t>35. </a:t>
            </a:r>
            <a:r>
              <a:rPr lang="en-GB" sz="1900" i="1" dirty="0"/>
              <a:t>It is very well established that the circumstances in which a court will interfere with the exercise by a party to a contract of a contractual discretion given to it by another party are extremely limited. We were referred to Weinberger v Inglis [1919] AC 606; Dundee General Hospitals Board of Management v Walker [1952] 1 All ER 896; Docker v Hyams [1969] 1 </a:t>
            </a:r>
            <a:r>
              <a:rPr lang="en-GB" sz="1900" i="1" dirty="0" err="1"/>
              <a:t>Ll</a:t>
            </a:r>
            <a:r>
              <a:rPr lang="en-GB" sz="1900" i="1" dirty="0"/>
              <a:t> R 487; and Abu Dhabi National Tanker Company v Product Star Shipping Company Limited [1993] 1 </a:t>
            </a:r>
            <a:r>
              <a:rPr lang="en-GB" sz="1900" i="1" dirty="0" err="1"/>
              <a:t>Ll</a:t>
            </a:r>
            <a:r>
              <a:rPr lang="en-GB" sz="1900" i="1" dirty="0"/>
              <a:t> R 397 (“The Product Star”). These cases show that provided that the discretion is exercised honestly and in good faith for the purposes for which it was conferred, and provided also that it was a true exercise of discretion in the sense that it was not capricious or arbitrary or so outrageous in its defiance of reason that it can properly be categorised as perverse, the courts will not intervene.</a:t>
            </a:r>
            <a:r>
              <a:rPr lang="en-GB" sz="1900" dirty="0"/>
              <a:t> </a:t>
            </a:r>
          </a:p>
          <a:p>
            <a:endParaRPr lang="en-GB" dirty="0"/>
          </a:p>
          <a:p>
            <a:endParaRPr lang="en-GB" dirty="0"/>
          </a:p>
        </p:txBody>
      </p:sp>
    </p:spTree>
    <p:extLst>
      <p:ext uri="{BB962C8B-B14F-4D97-AF65-F5344CB8AC3E}">
        <p14:creationId xmlns:p14="http://schemas.microsoft.com/office/powerpoint/2010/main" val="5021892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elena">
  <a:themeElements>
    <a:clrScheme name="Helen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lena_win32_DN_V3" id="{9F427321-9060-43C1-8B15-4D38A9FA231C}" vid="{F91C65FD-DCCD-4832-9662-5F5E1061559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C781DB1017E0F4BA08EB9205BB5C5AB" ma:contentTypeVersion="17" ma:contentTypeDescription="Create a new document." ma:contentTypeScope="" ma:versionID="7da9c045e7c6d039b83081f9a8643683">
  <xsd:schema xmlns:xsd="http://www.w3.org/2001/XMLSchema" xmlns:xs="http://www.w3.org/2001/XMLSchema" xmlns:p="http://schemas.microsoft.com/office/2006/metadata/properties" xmlns:ns3="f5b80232-8587-474f-a97e-d553b66e04e1" xmlns:ns4="64bab91d-836b-4acf-96a0-f5f264e9ecde" targetNamespace="http://schemas.microsoft.com/office/2006/metadata/properties" ma:root="true" ma:fieldsID="001a3c20f5540e6a42b0f9c42d87eb97" ns3:_="" ns4:_="">
    <xsd:import namespace="f5b80232-8587-474f-a97e-d553b66e04e1"/>
    <xsd:import namespace="64bab91d-836b-4acf-96a0-f5f264e9ecde"/>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_activity" minOccurs="0"/>
                <xsd:element ref="ns4:SharedWithUsers" minOccurs="0"/>
                <xsd:element ref="ns4:SharedWithDetails" minOccurs="0"/>
                <xsd:element ref="ns4:SharingHintHash"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b80232-8587-474f-a97e-d553b66e04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_activity" ma:index="18"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bab91d-836b-4acf-96a0-f5f264e9ecd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f5b80232-8587-474f-a97e-d553b66e04e1" xsi:nil="true"/>
  </documentManagement>
</p:properties>
</file>

<file path=customXml/itemProps1.xml><?xml version="1.0" encoding="utf-8"?>
<ds:datastoreItem xmlns:ds="http://schemas.openxmlformats.org/officeDocument/2006/customXml" ds:itemID="{03FA6E04-9EE3-4F88-AFFA-53FFC69770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b80232-8587-474f-a97e-d553b66e04e1"/>
    <ds:schemaRef ds:uri="64bab91d-836b-4acf-96a0-f5f264e9ec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F76A93-5832-4BE1-B7C1-EF8B3B1399E3}">
  <ds:schemaRefs>
    <ds:schemaRef ds:uri="http://schemas.microsoft.com/sharepoint/v3/contenttype/forms"/>
  </ds:schemaRefs>
</ds:datastoreItem>
</file>

<file path=customXml/itemProps3.xml><?xml version="1.0" encoding="utf-8"?>
<ds:datastoreItem xmlns:ds="http://schemas.openxmlformats.org/officeDocument/2006/customXml" ds:itemID="{4E7038FF-11DC-4915-BA92-D0806AC5DD81}">
  <ds:schemaRefs>
    <ds:schemaRef ds:uri="http://schemas.microsoft.com/office/2006/documentManagement/types"/>
    <ds:schemaRef ds:uri="64bab91d-836b-4acf-96a0-f5f264e9ecde"/>
    <ds:schemaRef ds:uri="http://schemas.microsoft.com/office/2006/metadata/properties"/>
    <ds:schemaRef ds:uri="http://purl.org/dc/dcmitype/"/>
    <ds:schemaRef ds:uri="http://schemas.microsoft.com/office/infopath/2007/PartnerControls"/>
    <ds:schemaRef ds:uri="http://schemas.openxmlformats.org/package/2006/metadata/core-properties"/>
    <ds:schemaRef ds:uri="f5b80232-8587-474f-a97e-d553b66e04e1"/>
    <ds:schemaRef ds:uri="http://www.w3.org/XML/1998/namespac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120</TotalTime>
  <Words>2295</Words>
  <Application>Microsoft Office PowerPoint</Application>
  <PresentationFormat>Widescreen</PresentationFormat>
  <Paragraphs>111</Paragraphs>
  <Slides>29</Slides>
  <Notes>5</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29</vt:i4>
      </vt:variant>
    </vt:vector>
  </HeadingPairs>
  <TitlesOfParts>
    <vt:vector size="39" baseType="lpstr">
      <vt:lpstr>Aptos</vt:lpstr>
      <vt:lpstr>Arial</vt:lpstr>
      <vt:lpstr>Calibri</vt:lpstr>
      <vt:lpstr>Calibri Light</vt:lpstr>
      <vt:lpstr>LyonDisplayMedium</vt:lpstr>
      <vt:lpstr>Neue Haas Grotesk Text Pro</vt:lpstr>
      <vt:lpstr>Office Theme</vt:lpstr>
      <vt:lpstr>1_Office Theme</vt:lpstr>
      <vt:lpstr>2_Office Theme</vt:lpstr>
      <vt:lpstr>Helena</vt:lpstr>
      <vt:lpstr>       </vt:lpstr>
      <vt:lpstr>       </vt:lpstr>
      <vt:lpstr>The control of contractual discretions</vt:lpstr>
      <vt:lpstr>Interfoto v Stilletto [1989] QB 433 at 439</vt:lpstr>
      <vt:lpstr>PowerPoint Presentation</vt:lpstr>
      <vt:lpstr>Discretion not to discharge at a port considered to be unsafe must be exercised fairly</vt:lpstr>
      <vt:lpstr>Weinberger v Inglis [1919] AC 606  “in order to vitiate the exercise of their powers it must be shown by evidence that their action was arbitrary and capricious”</vt:lpstr>
      <vt:lpstr>Abu Dhabi National Tanker Co v Product Star Shipping (The Product Star) (No.2)</vt:lpstr>
      <vt:lpstr>Ludgate Insurance v Citibank [1998] EWHC 1144 (comm);  Paragon Finance v Nash [2002] 1 WLR 68</vt:lpstr>
      <vt:lpstr>Socimer International Bank v Standard Bank London [2008] Bus LR 1304</vt:lpstr>
      <vt:lpstr>Hayes v Willoughby [2013] UKSC 17</vt:lpstr>
      <vt:lpstr>Reasonableness and rationality contrasted</vt:lpstr>
      <vt:lpstr>Braganza v BP Shipping [2015] UKSC 17  The contractual duty to act rationally would be breached if (a) irrelevant matters were considered; or (b) relevant matters were excluded from account; or (c) the decision was so unreasonable that no reasonable decision-maker could have reached it.</vt:lpstr>
      <vt:lpstr>Issues arising out of Braganza</vt:lpstr>
      <vt:lpstr>Criticism of Braganza:  Michael Bridge KC LQR 2019 135 (April)  Lord Sales and Paul Davies in their analysis in LQR 2024 at 140: “Controlling contract discretions: Wednesbury reasonableness, good faith and proper purposes”:  Better approach to ask whether the discretion has been exercised for a proper purpose? Equitable Life v Hyman [2002] 1 AC 408; British Telecommunications Plc v Telefónica O2 UK Ltd [2014] UKSC 42  Pitt v Holt [2012] Ch 132</vt:lpstr>
      <vt:lpstr>Is the relevant discretion a strong or weak discretion?  A weak discretion is usually a power to decide whether a state of facts exists or not, whereas a strong discretion is a power to decide what to do.  See Leggatt J in Brogden v Investec Bank [2014] EWHC 2785 at paras 95-97;  Mid Essex Hospital v Compass [2013] EWCA Civ 200 at para 83 (Jackson LJ) TAQA Bratani Ltd and Others v Rockrose UKCS8 LLC [2020] EWHC 58 (Comm) But see Equitas Insurance Ltd v Municipal Mutual Insurance Ltd [2020] Q.B. 418 at [113].   </vt:lpstr>
      <vt:lpstr>Unanswered questions post-Braganza</vt:lpstr>
      <vt:lpstr>The consequence of a weak discretion</vt:lpstr>
      <vt:lpstr>       </vt:lpstr>
      <vt:lpstr>Public Law Concepts in Sports Disputes</vt:lpstr>
      <vt:lpstr>PowerPoint Presentation</vt:lpstr>
      <vt:lpstr>No judicial review</vt:lpstr>
      <vt:lpstr>PowerPoint Presentation</vt:lpstr>
      <vt:lpstr>Bradley v Jockey Club</vt:lpstr>
      <vt:lpstr>Competition law</vt:lpstr>
      <vt:lpstr>Competition Law as a Regulatory Tool</vt:lpstr>
      <vt:lpstr>European Superleague</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Veronica Kendall</dc:creator>
  <cp:lastModifiedBy>Combar Administrator</cp:lastModifiedBy>
  <cp:revision>11</cp:revision>
  <dcterms:created xsi:type="dcterms:W3CDTF">2022-06-27T15:18:01Z</dcterms:created>
  <dcterms:modified xsi:type="dcterms:W3CDTF">2026-06-04T10:11:59Z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0x0101001C781DB1017E0F4BA08EB9205BB5C5AB</vt:lpwstr>
  </property>
</Properties>
</file>